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8" y="-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C4C16D-A6A0-437F-8AA8-88CD2D554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545590-3E21-4648-89E3-1589F4DB0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4B2B56-E39E-42A0-A945-BDC80913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739895-54D4-4074-8060-4E867478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9281A-29ED-45D9-AF25-67589C52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0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5F9D0-9B5E-4B2F-925F-A7229A89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7197C-486C-469E-9612-E11650E7D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004374-02F4-43A0-BDE7-AE9A5216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311164-6F56-4479-9610-1E9A29E8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878EE-FFE3-4E2B-9774-021B3914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87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7ADFF-28AC-47A8-8A80-B946A384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3E354F-9E56-4A91-95E7-2108D6AF1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17DFD4-BE9E-4C48-B7C2-2D299C21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D12E99-59C5-480A-92A0-CE219B7B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D74026-3188-4417-AE33-CEBB9C88D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2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72BEA-98F9-45FE-8BCF-9520B168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B929CC-1845-46A7-8781-7E6EF54AF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D5E6BE-9227-461B-9CF1-7920A3BCA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82B455-A7E8-4640-AFEB-13BA4A50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859DC4-D812-4126-B1FA-A6DC1F8C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3F4A8F-C83F-4E05-BD00-6DA32269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7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52A04-E071-4E85-AB8B-AD170390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F24749-5CDE-4005-8FD8-541E13581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1985E4-9AFD-469C-AE48-F4FE35940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C6052B-FCCF-49D3-AF78-44A122CA7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C9BC46-1557-41B6-8D91-FA5D635D5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AA647F-43EA-4795-B774-E6FA4991B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299615-4315-4C9F-ACC4-1C97E6BB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945DC9-084F-406C-9C74-EFA01604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35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3870E-B355-4565-BB5A-69843CE0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D10853-677D-4DDD-A7A7-9EA481F8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1F7590-18DB-483D-9409-18CC55BD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497BB7-DF52-4553-8EB3-E3D1A933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92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90C2BC-EC6F-48B7-B123-DE4D80A6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C011D6-EEE5-4DB2-B773-089A988A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EC12B9-355A-45F7-9F0B-61A06FB0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6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2C49-B179-45BA-BCBD-123A5CD6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4DFEEB-2BCE-4473-ADF7-2B6AD133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BC8446-E9F4-4AD5-A587-26D5F66FF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A6FCEE-2FA4-40B8-AA5F-E279A3C1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F9143C-F6EA-4E35-BB80-FEFF78DF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E0BC5E-AC49-4B03-AE79-F716D6DB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0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F34EB-CFD4-403C-9BFE-6154236B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80677A-58DA-4A17-9F12-3DB5EF5BD6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F24F8B-B031-4126-ACCF-246E745DB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ADAA1B-BAB6-4070-A5E1-49E77E03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CEA0F0-A862-4F9A-A946-DF26A091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933FCF-D0C2-4ED6-B0B9-DD2DB344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81ABB-5058-4B70-87C9-58D02545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4B2676-258C-44E1-8FBA-3501D2F63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A14B16-8589-4655-939E-65EBE05A1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B5823-CBF3-4E9E-8001-3F0C8984F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3E1CF-1A05-451C-8AAA-1942CC8BD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9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19B50F-0C70-4C38-9D0D-43A59E25A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4A21C8-2E1E-41E2-A30F-262289D9B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955D8-ADF6-42AE-A949-BF89E8856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6AA862-23D9-43F4-8A77-0DB06B64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F11765-63CE-444A-914C-0681CCC7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41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DC5BC-D715-4CDB-B84D-C956175A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AEC08D-AE03-4A1C-AAAF-622746083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83E4B8-701D-4C96-A7A0-DF7B02011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9C25D-E334-42B8-937B-25D5A5CBFA31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868F08-C798-40EE-B572-72B652E53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653B0C-517D-4ABF-88F3-B09A38907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19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B53854-0351-4138-92A7-BC79C957F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2859" y="-685878"/>
            <a:ext cx="12516645" cy="3476846"/>
          </a:xfrm>
          <a:prstGeom prst="rect">
            <a:avLst/>
          </a:prstGeom>
        </p:spPr>
      </p:pic>
      <p:pic>
        <p:nvPicPr>
          <p:cNvPr id="5" name="Розыгрыш 23.01">
            <a:hlinkClick r:id="" action="ppaction://media"/>
            <a:extLst>
              <a:ext uri="{FF2B5EF4-FFF2-40B4-BE49-F238E27FC236}">
                <a16:creationId xmlns:a16="http://schemas.microsoft.com/office/drawing/2014/main" id="{F453DD9B-621C-49B0-8B02-B29E183A64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7929" y="2224451"/>
            <a:ext cx="9144000" cy="40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1</cp:revision>
  <dcterms:created xsi:type="dcterms:W3CDTF">2026-01-23T11:44:59Z</dcterms:created>
  <dcterms:modified xsi:type="dcterms:W3CDTF">2026-01-23T11:45:53Z</dcterms:modified>
</cp:coreProperties>
</file>