
<file path=[Content_Types].xml><?xml version="1.0" encoding="utf-8"?>
<Types xmlns="http://schemas.openxmlformats.org/package/2006/content-types">
  <Default Extension="png" ContentType="image/png"/>
  <Default Extension="rels" ContentType="application/vnd.openxmlformats-package.relationships+xml"/>
  <Default Extension="xml" ContentType="application/xml"/>
  <Default Extension="fntdata" ContentType="application/x-fontdata"/>
  <Default Extension="mp4" ContentType="video/mp4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trictFirstAndLastChars="0" embedTrueTypeFonts="1" saveSubsetFonts="1" autoCompressPictures="0">
  <p:sldMasterIdLst>
    <p:sldMasterId id="2147483673" r:id="rId1"/>
    <p:sldMasterId id="2147483674" r:id="rId2"/>
  </p:sldMasterIdLst>
  <p:notesMasterIdLst>
    <p:notesMasterId r:id="rId4"/>
  </p:notesMasterIdLst>
  <p:sldIdLst>
    <p:sldId id="256" r:id="rId3"/>
  </p:sldIdLst>
  <p:sldSz cx="9144000" cy="5143500" type="screen16x9"/>
  <p:notesSz cx="6858000" cy="9144000"/>
  <p:embeddedFontLst>
    <p:embeddedFont>
      <p:font typeface="Calibri" panose="020F0502020204030204" pitchFamily="34" charset="0"/>
      <p:regular r:id="rId5"/>
      <p:bold r:id="rId6"/>
      <p:italic r:id="rId7"/>
      <p:boldItalic r:id="rId8"/>
    </p:embeddedFont>
  </p:embeddedFontLst>
  <p:defaultTextStyle>
    <a:defPPr marR="0" lvl="0" algn="l" rtl="0">
      <a:lnSpc>
        <a:spcPct val="100000"/>
      </a:lnSpc>
      <a:spcBef>
        <a:spcPts val="0"/>
      </a:spcBef>
      <a:spcAft>
        <a:spcPts val="0"/>
      </a:spcAft>
    </a:defPPr>
    <a:lvl1pPr marR="0" lvl="0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1pPr>
    <a:lvl2pPr marR="0" lvl="1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2pPr>
    <a:lvl3pPr marR="0" lvl="2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3pPr>
    <a:lvl4pPr marR="0" lvl="3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4pPr>
    <a:lvl5pPr marR="0" lvl="4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5pPr>
    <a:lvl6pPr marR="0" lvl="5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6pPr>
    <a:lvl7pPr marR="0" lvl="6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7pPr>
    <a:lvl8pPr marR="0" lvl="7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8pPr>
    <a:lvl9pPr marR="0" lvl="8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9pPr>
  </p:defaultTextStyle>
  <p:extLst>
    <p:ext uri="{EFAFB233-063F-42B5-8137-9DF3F51BA10A}">
      <p15:sldGuideLst xmlns:p15="http://schemas.microsoft.com/office/powerpoint/2012/main">
        <p15:guide id="1" orient="horz" pos="1620">
          <p15:clr>
            <a:srgbClr val="747775"/>
          </p15:clr>
        </p15:guide>
        <p15:guide id="2" pos="2880">
          <p15:clr>
            <a:srgbClr val="747775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047" autoAdjust="0"/>
    <p:restoredTop sz="94660"/>
  </p:normalViewPr>
  <p:slideViewPr>
    <p:cSldViewPr snapToGrid="0">
      <p:cViewPr varScale="1">
        <p:scale>
          <a:sx n="67" d="100"/>
          <a:sy n="67" d="100"/>
        </p:scale>
        <p:origin x="950" y="72"/>
      </p:cViewPr>
      <p:guideLst>
        <p:guide orient="horz" pos="162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font" Target="fonts/font4.fntdata"/><Relationship Id="rId3" Type="http://schemas.openxmlformats.org/officeDocument/2006/relationships/slide" Target="slides/slide1.xml"/><Relationship Id="rId7" Type="http://schemas.openxmlformats.org/officeDocument/2006/relationships/font" Target="fonts/font3.fntdata"/><Relationship Id="rId12" Type="http://schemas.openxmlformats.org/officeDocument/2006/relationships/tableStyles" Target="tableStyles.xml"/><Relationship Id="rId2" Type="http://schemas.openxmlformats.org/officeDocument/2006/relationships/slideMaster" Target="slideMasters/slideMaster2.xml"/><Relationship Id="rId1" Type="http://schemas.openxmlformats.org/officeDocument/2006/relationships/slideMaster" Target="slideMasters/slideMaster1.xml"/><Relationship Id="rId6" Type="http://schemas.openxmlformats.org/officeDocument/2006/relationships/font" Target="fonts/font2.fntdata"/><Relationship Id="rId11" Type="http://schemas.openxmlformats.org/officeDocument/2006/relationships/theme" Target="theme/theme1.xml"/><Relationship Id="rId5" Type="http://schemas.openxmlformats.org/officeDocument/2006/relationships/font" Target="fonts/font1.fntdata"/><Relationship Id="rId10" Type="http://schemas.openxmlformats.org/officeDocument/2006/relationships/viewProps" Target="viewProps.xml"/><Relationship Id="rId4" Type="http://schemas.openxmlformats.org/officeDocument/2006/relationships/notesMaster" Target="notesMasters/notesMaster1.xml"/><Relationship Id="rId9" Type="http://schemas.openxmlformats.org/officeDocument/2006/relationships/presProps" Target="pres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Shape 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Google Shape;3;n"/>
          <p:cNvSpPr>
            <a:spLocks noGrp="1" noRot="1" noChangeAspect="1"/>
          </p:cNvSpPr>
          <p:nvPr>
            <p:ph type="sldImg" idx="2"/>
          </p:nvPr>
        </p:nvSpPr>
        <p:spPr>
          <a:xfrm>
            <a:off x="381300" y="685800"/>
            <a:ext cx="6096075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4" name="Google Shape;4;n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>
            <a:lvl1pPr marL="457200" lvl="0" indent="-29845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1pPr>
            <a:lvl2pPr marL="914400" lvl="1" indent="-29845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2pPr>
            <a:lvl3pPr marL="1371600" lvl="2" indent="-29845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3pPr>
            <a:lvl4pPr marL="1828800" lvl="3" indent="-29845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4pPr>
            <a:lvl5pPr marL="2286000" lvl="4" indent="-29845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5pPr>
            <a:lvl6pPr marL="2743200" lvl="5" indent="-29845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6pPr>
            <a:lvl7pPr marL="3200400" lvl="6" indent="-29845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7pPr>
            <a:lvl8pPr marL="3657600" lvl="7" indent="-29845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8pPr>
            <a:lvl9pPr marL="4114800" lvl="8" indent="-29845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9pPr>
          </a:lstStyle>
          <a:p>
            <a:endParaRPr/>
          </a:p>
        </p:txBody>
      </p:sp>
    </p:spTree>
  </p:cSld>
  <p:clrMap bg1="lt1" tx1="dk1" bg2="dk2" tx2="lt2" accent1="accent1" accent2="accent2" accent3="accent3" accent4="accent4" accent5="accent5" accent6="accent6" hlink="hlink" folHlink="folHlink"/>
  <p:notesStyle>
    <a:defPPr marR="0" lvl="0" algn="l" rtl="0">
      <a:lnSpc>
        <a:spcPct val="100000"/>
      </a:lnSpc>
      <a:spcBef>
        <a:spcPts val="0"/>
      </a:spcBef>
      <a:spcAft>
        <a:spcPts val="0"/>
      </a:spcAft>
    </a:defPPr>
    <a:lvl1pPr marR="0" lvl="0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1pPr>
    <a:lvl2pPr marR="0" lvl="1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2pPr>
    <a:lvl3pPr marR="0" lvl="2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3pPr>
    <a:lvl4pPr marR="0" lvl="3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4pPr>
    <a:lvl5pPr marR="0" lvl="4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5pPr>
    <a:lvl6pPr marR="0" lvl="5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6pPr>
    <a:lvl7pPr marR="0" lvl="6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7pPr>
    <a:lvl8pPr marR="0" lvl="7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8pPr>
    <a:lvl9pPr marR="0" lvl="8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4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9" name="Google Shape;149;g3a5644e1495_0_51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50" name="Google Shape;150;g3a5644e1495_0_51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slide" type="title">
  <p:cSld name="TITLE">
    <p:spTree>
      <p:nvGrpSpPr>
        <p:cNvPr id="1" name="Shape 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Google Shape;10;p2"/>
          <p:cNvSpPr txBox="1">
            <a:spLocks noGrp="1"/>
          </p:cNvSpPr>
          <p:nvPr>
            <p:ph type="ctrTitle"/>
          </p:nvPr>
        </p:nvSpPr>
        <p:spPr>
          <a:xfrm>
            <a:off x="311708" y="744575"/>
            <a:ext cx="8520600" cy="20526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1pPr>
            <a:lvl2pPr lvl="1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2pPr>
            <a:lvl3pPr lvl="2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3pPr>
            <a:lvl4pPr lvl="3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4pPr>
            <a:lvl5pPr lvl="4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5pPr>
            <a:lvl6pPr lvl="5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6pPr>
            <a:lvl7pPr lvl="6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7pPr>
            <a:lvl8pPr lvl="7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8pPr>
            <a:lvl9pPr lvl="8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9pPr>
          </a:lstStyle>
          <a:p>
            <a:endParaRPr/>
          </a:p>
        </p:txBody>
      </p:sp>
      <p:sp>
        <p:nvSpPr>
          <p:cNvPr id="11" name="Google Shape;11;p2"/>
          <p:cNvSpPr txBox="1">
            <a:spLocks noGrp="1"/>
          </p:cNvSpPr>
          <p:nvPr>
            <p:ph type="subTitle" idx="1"/>
          </p:nvPr>
        </p:nvSpPr>
        <p:spPr>
          <a:xfrm>
            <a:off x="311700" y="2834125"/>
            <a:ext cx="8520600" cy="7926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9pPr>
          </a:lstStyle>
          <a:p>
            <a:endParaRPr/>
          </a:p>
        </p:txBody>
      </p:sp>
      <p:sp>
        <p:nvSpPr>
          <p:cNvPr id="12" name="Google Shape;12;p2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Section header" type="secHead">
  <p:cSld name="SECTION_HEADER">
    <p:spTree>
      <p:nvGrpSpPr>
        <p:cNvPr id="1" name="Shape 1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Google Shape;14;p3"/>
          <p:cNvSpPr txBox="1">
            <a:spLocks noGrp="1"/>
          </p:cNvSpPr>
          <p:nvPr>
            <p:ph type="title"/>
          </p:nvPr>
        </p:nvSpPr>
        <p:spPr>
          <a:xfrm>
            <a:off x="311700" y="2150850"/>
            <a:ext cx="8520600" cy="8418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1pPr>
            <a:lvl2pPr lvl="1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2pPr>
            <a:lvl3pPr lvl="2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3pPr>
            <a:lvl4pPr lvl="3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4pPr>
            <a:lvl5pPr lvl="4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5pPr>
            <a:lvl6pPr lvl="5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6pPr>
            <a:lvl7pPr lvl="6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7pPr>
            <a:lvl8pPr lvl="7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8pPr>
            <a:lvl9pPr lvl="8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9pPr>
          </a:lstStyle>
          <a:p>
            <a:endParaRPr/>
          </a:p>
        </p:txBody>
      </p:sp>
      <p:sp>
        <p:nvSpPr>
          <p:cNvPr id="15" name="Google Shape;15;p3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and body" type="tx">
  <p:cSld name="TITLE_AND_BODY">
    <p:spTree>
      <p:nvGrpSpPr>
        <p:cNvPr id="1" name="Shape 1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Google Shape;17;p4"/>
          <p:cNvSpPr txBox="1">
            <a:spLocks noGrp="1"/>
          </p:cNvSpPr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>
            <a:endParaRPr/>
          </a:p>
        </p:txBody>
      </p:sp>
      <p:sp>
        <p:nvSpPr>
          <p:cNvPr id="18" name="Google Shape;18;p4"/>
          <p:cNvSpPr txBox="1">
            <a:spLocks noGrp="1"/>
          </p:cNvSpPr>
          <p:nvPr>
            <p:ph type="body" idx="1"/>
          </p:nvPr>
        </p:nvSpPr>
        <p:spPr>
          <a:xfrm>
            <a:off x="311700" y="1152475"/>
            <a:ext cx="8520600" cy="34164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>
            <a:lvl1pPr marL="457200" lvl="0" indent="-342900"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marL="914400" lvl="1" indent="-3175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2pPr>
            <a:lvl3pPr marL="1371600" lvl="2" indent="-3175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3pPr>
            <a:lvl4pPr marL="1828800" lvl="3" indent="-317500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4pPr>
            <a:lvl5pPr marL="2286000" lvl="4" indent="-3175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5pPr>
            <a:lvl6pPr marL="2743200" lvl="5" indent="-3175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6pPr>
            <a:lvl7pPr marL="3200400" lvl="6" indent="-317500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7pPr>
            <a:lvl8pPr marL="3657600" lvl="7" indent="-3175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8pPr>
            <a:lvl9pPr marL="4114800" lvl="8" indent="-3175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9pPr>
          </a:lstStyle>
          <a:p>
            <a:endParaRPr/>
          </a:p>
        </p:txBody>
      </p:sp>
      <p:sp>
        <p:nvSpPr>
          <p:cNvPr id="19" name="Google Shape;19;p4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and two columns" type="twoColTx">
  <p:cSld name="TITLE_AND_TWO_COLUMNS">
    <p:spTree>
      <p:nvGrpSpPr>
        <p:cNvPr id="1" name="Shape 2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" name="Google Shape;21;p5"/>
          <p:cNvSpPr txBox="1">
            <a:spLocks noGrp="1"/>
          </p:cNvSpPr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>
            <a:endParaRPr/>
          </a:p>
        </p:txBody>
      </p:sp>
      <p:sp>
        <p:nvSpPr>
          <p:cNvPr id="22" name="Google Shape;22;p5"/>
          <p:cNvSpPr txBox="1">
            <a:spLocks noGrp="1"/>
          </p:cNvSpPr>
          <p:nvPr>
            <p:ph type="body" idx="1"/>
          </p:nvPr>
        </p:nvSpPr>
        <p:spPr>
          <a:xfrm>
            <a:off x="311700" y="1152475"/>
            <a:ext cx="3999900" cy="34164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>
            <a:lvl1pPr marL="457200" lvl="0" indent="-317500">
              <a:spcBef>
                <a:spcPts val="0"/>
              </a:spcBef>
              <a:spcAft>
                <a:spcPts val="0"/>
              </a:spcAft>
              <a:buSzPts val="1400"/>
              <a:buChar char="●"/>
              <a:defRPr sz="1400"/>
            </a:lvl1pPr>
            <a:lvl2pPr marL="914400" lvl="1" indent="-3048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2pPr>
            <a:lvl3pPr marL="1371600" lvl="2" indent="-3048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3pPr>
            <a:lvl4pPr marL="1828800" lvl="3" indent="-3048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4pPr>
            <a:lvl5pPr marL="2286000" lvl="4" indent="-3048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5pPr>
            <a:lvl6pPr marL="2743200" lvl="5" indent="-3048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6pPr>
            <a:lvl7pPr marL="3200400" lvl="6" indent="-3048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7pPr>
            <a:lvl8pPr marL="3657600" lvl="7" indent="-3048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8pPr>
            <a:lvl9pPr marL="4114800" lvl="8" indent="-3048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9pPr>
          </a:lstStyle>
          <a:p>
            <a:endParaRPr/>
          </a:p>
        </p:txBody>
      </p:sp>
      <p:sp>
        <p:nvSpPr>
          <p:cNvPr id="23" name="Google Shape;23;p5"/>
          <p:cNvSpPr txBox="1">
            <a:spLocks noGrp="1"/>
          </p:cNvSpPr>
          <p:nvPr>
            <p:ph type="body" idx="2"/>
          </p:nvPr>
        </p:nvSpPr>
        <p:spPr>
          <a:xfrm>
            <a:off x="4832400" y="1152475"/>
            <a:ext cx="3999900" cy="34164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>
            <a:lvl1pPr marL="457200" lvl="0" indent="-317500">
              <a:spcBef>
                <a:spcPts val="0"/>
              </a:spcBef>
              <a:spcAft>
                <a:spcPts val="0"/>
              </a:spcAft>
              <a:buSzPts val="1400"/>
              <a:buChar char="●"/>
              <a:defRPr sz="1400"/>
            </a:lvl1pPr>
            <a:lvl2pPr marL="914400" lvl="1" indent="-3048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2pPr>
            <a:lvl3pPr marL="1371600" lvl="2" indent="-3048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3pPr>
            <a:lvl4pPr marL="1828800" lvl="3" indent="-3048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4pPr>
            <a:lvl5pPr marL="2286000" lvl="4" indent="-3048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5pPr>
            <a:lvl6pPr marL="2743200" lvl="5" indent="-3048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6pPr>
            <a:lvl7pPr marL="3200400" lvl="6" indent="-3048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7pPr>
            <a:lvl8pPr marL="3657600" lvl="7" indent="-3048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8pPr>
            <a:lvl9pPr marL="4114800" lvl="8" indent="-3048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9pPr>
          </a:lstStyle>
          <a:p>
            <a:endParaRPr/>
          </a:p>
        </p:txBody>
      </p:sp>
      <p:sp>
        <p:nvSpPr>
          <p:cNvPr id="24" name="Google Shape;24;p5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only" type="titleOnly">
  <p:cSld name="TITLE_ONLY">
    <p:spTree>
      <p:nvGrpSpPr>
        <p:cNvPr id="1" name="Shape 2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" name="Google Shape;26;p6"/>
          <p:cNvSpPr txBox="1">
            <a:spLocks noGrp="1"/>
          </p:cNvSpPr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>
            <a:endParaRPr/>
          </a:p>
        </p:txBody>
      </p:sp>
      <p:sp>
        <p:nvSpPr>
          <p:cNvPr id="27" name="Google Shape;27;p6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One column text">
  <p:cSld name="ONE_COLUMN_TEXT">
    <p:spTree>
      <p:nvGrpSpPr>
        <p:cNvPr id="1" name="Shape 2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" name="Google Shape;29;p7"/>
          <p:cNvSpPr txBox="1">
            <a:spLocks noGrp="1"/>
          </p:cNvSpPr>
          <p:nvPr>
            <p:ph type="title"/>
          </p:nvPr>
        </p:nvSpPr>
        <p:spPr>
          <a:xfrm>
            <a:off x="311700" y="555600"/>
            <a:ext cx="2808000" cy="7557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1pPr>
            <a:lvl2pPr lvl="1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2pPr>
            <a:lvl3pPr lvl="2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3pPr>
            <a:lvl4pPr lvl="3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4pPr>
            <a:lvl5pPr lvl="4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5pPr>
            <a:lvl6pPr lvl="5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6pPr>
            <a:lvl7pPr lvl="6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7pPr>
            <a:lvl8pPr lvl="7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8pPr>
            <a:lvl9pPr lvl="8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9pPr>
          </a:lstStyle>
          <a:p>
            <a:endParaRPr/>
          </a:p>
        </p:txBody>
      </p:sp>
      <p:sp>
        <p:nvSpPr>
          <p:cNvPr id="30" name="Google Shape;30;p7"/>
          <p:cNvSpPr txBox="1">
            <a:spLocks noGrp="1"/>
          </p:cNvSpPr>
          <p:nvPr>
            <p:ph type="body" idx="1"/>
          </p:nvPr>
        </p:nvSpPr>
        <p:spPr>
          <a:xfrm>
            <a:off x="311700" y="1389600"/>
            <a:ext cx="2808000" cy="31794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>
            <a:lvl1pPr marL="457200" lvl="0" indent="-3048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1pPr>
            <a:lvl2pPr marL="914400" lvl="1" indent="-3048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2pPr>
            <a:lvl3pPr marL="1371600" lvl="2" indent="-3048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3pPr>
            <a:lvl4pPr marL="1828800" lvl="3" indent="-3048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4pPr>
            <a:lvl5pPr marL="2286000" lvl="4" indent="-3048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5pPr>
            <a:lvl6pPr marL="2743200" lvl="5" indent="-3048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6pPr>
            <a:lvl7pPr marL="3200400" lvl="6" indent="-3048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7pPr>
            <a:lvl8pPr marL="3657600" lvl="7" indent="-3048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8pPr>
            <a:lvl9pPr marL="4114800" lvl="8" indent="-3048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9pPr>
          </a:lstStyle>
          <a:p>
            <a:endParaRPr/>
          </a:p>
        </p:txBody>
      </p:sp>
      <p:sp>
        <p:nvSpPr>
          <p:cNvPr id="31" name="Google Shape;31;p7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Main point">
  <p:cSld name="MAIN_POINT">
    <p:spTree>
      <p:nvGrpSpPr>
        <p:cNvPr id="1" name="Shape 3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" name="Google Shape;33;p8"/>
          <p:cNvSpPr txBox="1">
            <a:spLocks noGrp="1"/>
          </p:cNvSpPr>
          <p:nvPr>
            <p:ph type="title"/>
          </p:nvPr>
        </p:nvSpPr>
        <p:spPr>
          <a:xfrm>
            <a:off x="490250" y="450150"/>
            <a:ext cx="6367800" cy="40908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1pPr>
            <a:lvl2pPr lvl="1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2pPr>
            <a:lvl3pPr lvl="2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3pPr>
            <a:lvl4pPr lvl="3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4pPr>
            <a:lvl5pPr lvl="4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5pPr>
            <a:lvl6pPr lvl="5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6pPr>
            <a:lvl7pPr lvl="6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7pPr>
            <a:lvl8pPr lvl="7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8pPr>
            <a:lvl9pPr lvl="8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9pPr>
          </a:lstStyle>
          <a:p>
            <a:endParaRPr/>
          </a:p>
        </p:txBody>
      </p:sp>
      <p:sp>
        <p:nvSpPr>
          <p:cNvPr id="34" name="Google Shape;34;p8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Section title and description">
  <p:cSld name="SECTION_TITLE_AND_DESCRIPTION">
    <p:spTree>
      <p:nvGrpSpPr>
        <p:cNvPr id="1" name="Shape 3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" name="Google Shape;36;p9"/>
          <p:cNvSpPr/>
          <p:nvPr/>
        </p:nvSpPr>
        <p:spPr>
          <a:xfrm>
            <a:off x="4572000" y="-125"/>
            <a:ext cx="4572000" cy="5143500"/>
          </a:xfrm>
          <a:prstGeom prst="rect">
            <a:avLst/>
          </a:prstGeom>
          <a:solidFill>
            <a:schemeClr val="lt2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37" name="Google Shape;37;p9"/>
          <p:cNvSpPr txBox="1">
            <a:spLocks noGrp="1"/>
          </p:cNvSpPr>
          <p:nvPr>
            <p:ph type="title"/>
          </p:nvPr>
        </p:nvSpPr>
        <p:spPr>
          <a:xfrm>
            <a:off x="265500" y="1233175"/>
            <a:ext cx="4045200" cy="14823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1pPr>
            <a:lvl2pPr lvl="1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2pPr>
            <a:lvl3pPr lvl="2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3pPr>
            <a:lvl4pPr lvl="3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4pPr>
            <a:lvl5pPr lvl="4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5pPr>
            <a:lvl6pPr lvl="5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6pPr>
            <a:lvl7pPr lvl="6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7pPr>
            <a:lvl8pPr lvl="7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8pPr>
            <a:lvl9pPr lvl="8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9pPr>
          </a:lstStyle>
          <a:p>
            <a:endParaRPr/>
          </a:p>
        </p:txBody>
      </p:sp>
      <p:sp>
        <p:nvSpPr>
          <p:cNvPr id="38" name="Google Shape;38;p9"/>
          <p:cNvSpPr txBox="1">
            <a:spLocks noGrp="1"/>
          </p:cNvSpPr>
          <p:nvPr>
            <p:ph type="subTitle" idx="1"/>
          </p:nvPr>
        </p:nvSpPr>
        <p:spPr>
          <a:xfrm>
            <a:off x="265500" y="2803075"/>
            <a:ext cx="4045200" cy="12351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9pPr>
          </a:lstStyle>
          <a:p>
            <a:endParaRPr/>
          </a:p>
        </p:txBody>
      </p:sp>
      <p:sp>
        <p:nvSpPr>
          <p:cNvPr id="39" name="Google Shape;39;p9"/>
          <p:cNvSpPr txBox="1">
            <a:spLocks noGrp="1"/>
          </p:cNvSpPr>
          <p:nvPr>
            <p:ph type="body" idx="2"/>
          </p:nvPr>
        </p:nvSpPr>
        <p:spPr>
          <a:xfrm>
            <a:off x="4939500" y="724075"/>
            <a:ext cx="3837000" cy="36951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marL="457200" lvl="0" indent="-342900"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marL="914400" lvl="1" indent="-3175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2pPr>
            <a:lvl3pPr marL="1371600" lvl="2" indent="-3175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3pPr>
            <a:lvl4pPr marL="1828800" lvl="3" indent="-317500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4pPr>
            <a:lvl5pPr marL="2286000" lvl="4" indent="-3175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5pPr>
            <a:lvl6pPr marL="2743200" lvl="5" indent="-3175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6pPr>
            <a:lvl7pPr marL="3200400" lvl="6" indent="-317500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7pPr>
            <a:lvl8pPr marL="3657600" lvl="7" indent="-3175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8pPr>
            <a:lvl9pPr marL="4114800" lvl="8" indent="-3175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9pPr>
          </a:lstStyle>
          <a:p>
            <a:endParaRPr/>
          </a:p>
        </p:txBody>
      </p:sp>
      <p:sp>
        <p:nvSpPr>
          <p:cNvPr id="40" name="Google Shape;40;p9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Caption">
  <p:cSld name="CAPTION_ONLY">
    <p:spTree>
      <p:nvGrpSpPr>
        <p:cNvPr id="1" name="Shape 4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2" name="Google Shape;42;p10"/>
          <p:cNvSpPr txBox="1">
            <a:spLocks noGrp="1"/>
          </p:cNvSpPr>
          <p:nvPr>
            <p:ph type="body" idx="1"/>
          </p:nvPr>
        </p:nvSpPr>
        <p:spPr>
          <a:xfrm>
            <a:off x="311700" y="4230575"/>
            <a:ext cx="5998800" cy="6051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marL="457200" lvl="0" indent="-2286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  <a:defRPr/>
            </a:lvl1pPr>
          </a:lstStyle>
          <a:p>
            <a:endParaRPr/>
          </a:p>
        </p:txBody>
      </p:sp>
      <p:sp>
        <p:nvSpPr>
          <p:cNvPr id="43" name="Google Shape;43;p10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Big number">
  <p:cSld name="BIG_NUMBER">
    <p:spTree>
      <p:nvGrpSpPr>
        <p:cNvPr id="1" name="Shape 4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5" name="Google Shape;45;p11"/>
          <p:cNvSpPr txBox="1">
            <a:spLocks noGrp="1"/>
          </p:cNvSpPr>
          <p:nvPr>
            <p:ph type="title" hasCustomPrompt="1"/>
          </p:nvPr>
        </p:nvSpPr>
        <p:spPr>
          <a:xfrm>
            <a:off x="311700" y="1106125"/>
            <a:ext cx="8520600" cy="19635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1pPr>
            <a:lvl2pPr lvl="1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2pPr>
            <a:lvl3pPr lvl="2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3pPr>
            <a:lvl4pPr lvl="3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4pPr>
            <a:lvl5pPr lvl="4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5pPr>
            <a:lvl6pPr lvl="5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6pPr>
            <a:lvl7pPr lvl="6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7pPr>
            <a:lvl8pPr lvl="7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8pPr>
            <a:lvl9pPr lvl="8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9pPr>
          </a:lstStyle>
          <a:p>
            <a:r>
              <a:t>xx%</a:t>
            </a:r>
          </a:p>
        </p:txBody>
      </p:sp>
      <p:sp>
        <p:nvSpPr>
          <p:cNvPr id="46" name="Google Shape;46;p11"/>
          <p:cNvSpPr txBox="1">
            <a:spLocks noGrp="1"/>
          </p:cNvSpPr>
          <p:nvPr>
            <p:ph type="body" idx="1"/>
          </p:nvPr>
        </p:nvSpPr>
        <p:spPr>
          <a:xfrm>
            <a:off x="311700" y="3152225"/>
            <a:ext cx="8520600" cy="1300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>
            <a:lvl1pPr marL="457200" lvl="0" indent="-342900" algn="ctr"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marL="914400" lvl="1" indent="-317500" algn="ctr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2pPr>
            <a:lvl3pPr marL="1371600" lvl="2" indent="-317500" algn="ctr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3pPr>
            <a:lvl4pPr marL="1828800" lvl="3" indent="-317500" algn="ctr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4pPr>
            <a:lvl5pPr marL="2286000" lvl="4" indent="-317500" algn="ctr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5pPr>
            <a:lvl6pPr marL="2743200" lvl="5" indent="-317500" algn="ctr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6pPr>
            <a:lvl7pPr marL="3200400" lvl="6" indent="-317500" algn="ctr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7pPr>
            <a:lvl8pPr marL="3657600" lvl="7" indent="-317500" algn="ctr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8pPr>
            <a:lvl9pPr marL="4114800" lvl="8" indent="-317500" algn="ctr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9pPr>
          </a:lstStyle>
          <a:p>
            <a:endParaRPr/>
          </a:p>
        </p:txBody>
      </p:sp>
      <p:sp>
        <p:nvSpPr>
          <p:cNvPr id="47" name="Google Shape;47;p11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Blank" type="blank">
  <p:cSld name="BLANK">
    <p:spTree>
      <p:nvGrpSpPr>
        <p:cNvPr id="1" name="Shape 4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9" name="Google Shape;49;p12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Титульный слайд" type="title">
  <p:cSld name="TITLE">
    <p:spTree>
      <p:nvGrpSpPr>
        <p:cNvPr id="1" name="Shape 5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7" name="Google Shape;57;p14"/>
          <p:cNvSpPr txBox="1">
            <a:spLocks noGrp="1"/>
          </p:cNvSpPr>
          <p:nvPr>
            <p:ph type="ctrTitle"/>
          </p:nvPr>
        </p:nvSpPr>
        <p:spPr>
          <a:xfrm>
            <a:off x="1143000" y="841772"/>
            <a:ext cx="6858000" cy="1790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b" anchorCtr="0">
            <a:normAutofit/>
          </a:bodyPr>
          <a:lstStyle>
            <a:lvl1pPr lvl="0" algn="ct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500"/>
              <a:buFont typeface="Calibri"/>
              <a:buNone/>
              <a:defRPr sz="4500"/>
            </a:lvl1pPr>
            <a:lvl2pPr lvl="1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9pPr>
          </a:lstStyle>
          <a:p>
            <a:endParaRPr/>
          </a:p>
        </p:txBody>
      </p:sp>
      <p:sp>
        <p:nvSpPr>
          <p:cNvPr id="58" name="Google Shape;58;p14"/>
          <p:cNvSpPr txBox="1">
            <a:spLocks noGrp="1"/>
          </p:cNvSpPr>
          <p:nvPr>
            <p:ph type="subTitle" idx="1"/>
          </p:nvPr>
        </p:nvSpPr>
        <p:spPr>
          <a:xfrm>
            <a:off x="1143000" y="2701528"/>
            <a:ext cx="6858000" cy="1241821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t" anchorCtr="0">
            <a:normAutofit/>
          </a:bodyPr>
          <a:lstStyle>
            <a:lvl1pPr lvl="0" algn="ctr">
              <a:lnSpc>
                <a:spcPct val="90000"/>
              </a:lnSpc>
              <a:spcBef>
                <a:spcPts val="80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 sz="1800"/>
            </a:lvl1pPr>
            <a:lvl2pPr lvl="1" algn="ctr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500"/>
              <a:buNone/>
              <a:defRPr sz="1500"/>
            </a:lvl2pPr>
            <a:lvl3pPr lvl="2" algn="ctr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 sz="1400"/>
            </a:lvl3pPr>
            <a:lvl4pPr lvl="3" algn="ctr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sz="1200"/>
            </a:lvl4pPr>
            <a:lvl5pPr lvl="4" algn="ctr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sz="1200"/>
            </a:lvl5pPr>
            <a:lvl6pPr lvl="5" algn="ctr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sz="1200"/>
            </a:lvl6pPr>
            <a:lvl7pPr lvl="6" algn="ctr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sz="1200"/>
            </a:lvl7pPr>
            <a:lvl8pPr lvl="7" algn="ctr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sz="1200"/>
            </a:lvl8pPr>
            <a:lvl9pPr lvl="8" algn="ctr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sz="1200"/>
            </a:lvl9pPr>
          </a:lstStyle>
          <a:p>
            <a:endParaRPr/>
          </a:p>
        </p:txBody>
      </p:sp>
      <p:sp>
        <p:nvSpPr>
          <p:cNvPr id="59" name="Google Shape;59;p14"/>
          <p:cNvSpPr txBox="1">
            <a:spLocks noGrp="1"/>
          </p:cNvSpPr>
          <p:nvPr>
            <p:ph type="dt" idx="10"/>
          </p:nvPr>
        </p:nvSpPr>
        <p:spPr>
          <a:xfrm>
            <a:off x="628650" y="4767263"/>
            <a:ext cx="2057400" cy="27384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9pPr>
          </a:lstStyle>
          <a:p>
            <a:endParaRPr/>
          </a:p>
        </p:txBody>
      </p:sp>
      <p:sp>
        <p:nvSpPr>
          <p:cNvPr id="60" name="Google Shape;60;p14"/>
          <p:cNvSpPr txBox="1">
            <a:spLocks noGrp="1"/>
          </p:cNvSpPr>
          <p:nvPr>
            <p:ph type="ftr" idx="11"/>
          </p:nvPr>
        </p:nvSpPr>
        <p:spPr>
          <a:xfrm>
            <a:off x="3028950" y="4767263"/>
            <a:ext cx="3086100" cy="27384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9pPr>
          </a:lstStyle>
          <a:p>
            <a:endParaRPr/>
          </a:p>
        </p:txBody>
      </p:sp>
      <p:sp>
        <p:nvSpPr>
          <p:cNvPr id="61" name="Google Shape;61;p14"/>
          <p:cNvSpPr txBox="1">
            <a:spLocks noGrp="1"/>
          </p:cNvSpPr>
          <p:nvPr>
            <p:ph type="sldNum" idx="12"/>
          </p:nvPr>
        </p:nvSpPr>
        <p:spPr>
          <a:xfrm>
            <a:off x="6457950" y="4767263"/>
            <a:ext cx="2057400" cy="27384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Заголовок и объект" type="obj">
  <p:cSld name="OBJECT">
    <p:spTree>
      <p:nvGrpSpPr>
        <p:cNvPr id="1" name="Shape 8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0" name="Google Shape;90;p19"/>
          <p:cNvSpPr txBox="1">
            <a:spLocks noGrp="1"/>
          </p:cNvSpPr>
          <p:nvPr>
            <p:ph type="title"/>
          </p:nvPr>
        </p:nvSpPr>
        <p:spPr>
          <a:xfrm>
            <a:off x="628650" y="273844"/>
            <a:ext cx="7886700" cy="99417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ctr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9pPr>
          </a:lstStyle>
          <a:p>
            <a:endParaRPr/>
          </a:p>
        </p:txBody>
      </p:sp>
      <p:sp>
        <p:nvSpPr>
          <p:cNvPr id="91" name="Google Shape;91;p19"/>
          <p:cNvSpPr txBox="1">
            <a:spLocks noGrp="1"/>
          </p:cNvSpPr>
          <p:nvPr>
            <p:ph type="body" idx="1"/>
          </p:nvPr>
        </p:nvSpPr>
        <p:spPr>
          <a:xfrm>
            <a:off x="628650" y="1369219"/>
            <a:ext cx="7886700" cy="326350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t" anchorCtr="0">
            <a:normAutofit/>
          </a:bodyPr>
          <a:lstStyle>
            <a:lvl1pPr marL="457200" lvl="0" indent="-317500" algn="l">
              <a:lnSpc>
                <a:spcPct val="90000"/>
              </a:lnSpc>
              <a:spcBef>
                <a:spcPts val="8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1pPr>
            <a:lvl2pPr marL="914400" lvl="1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2pPr>
            <a:lvl3pPr marL="1371600" lvl="2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3pPr>
            <a:lvl4pPr marL="1828800" lvl="3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4pPr>
            <a:lvl5pPr marL="2286000" lvl="4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5pPr>
            <a:lvl6pPr marL="2743200" lvl="5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6pPr>
            <a:lvl7pPr marL="3200400" lvl="6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7pPr>
            <a:lvl8pPr marL="3657600" lvl="7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8pPr>
            <a:lvl9pPr marL="4114800" lvl="8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9pPr>
          </a:lstStyle>
          <a:p>
            <a:endParaRPr/>
          </a:p>
        </p:txBody>
      </p:sp>
      <p:sp>
        <p:nvSpPr>
          <p:cNvPr id="92" name="Google Shape;92;p19"/>
          <p:cNvSpPr txBox="1">
            <a:spLocks noGrp="1"/>
          </p:cNvSpPr>
          <p:nvPr>
            <p:ph type="dt" idx="10"/>
          </p:nvPr>
        </p:nvSpPr>
        <p:spPr>
          <a:xfrm>
            <a:off x="628650" y="4767263"/>
            <a:ext cx="2057400" cy="27384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9pPr>
          </a:lstStyle>
          <a:p>
            <a:endParaRPr/>
          </a:p>
        </p:txBody>
      </p:sp>
      <p:sp>
        <p:nvSpPr>
          <p:cNvPr id="93" name="Google Shape;93;p19"/>
          <p:cNvSpPr txBox="1">
            <a:spLocks noGrp="1"/>
          </p:cNvSpPr>
          <p:nvPr>
            <p:ph type="ftr" idx="11"/>
          </p:nvPr>
        </p:nvSpPr>
        <p:spPr>
          <a:xfrm>
            <a:off x="3028950" y="4767263"/>
            <a:ext cx="3086100" cy="27384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9pPr>
          </a:lstStyle>
          <a:p>
            <a:endParaRPr/>
          </a:p>
        </p:txBody>
      </p:sp>
      <p:sp>
        <p:nvSpPr>
          <p:cNvPr id="94" name="Google Shape;94;p19"/>
          <p:cNvSpPr txBox="1">
            <a:spLocks noGrp="1"/>
          </p:cNvSpPr>
          <p:nvPr>
            <p:ph type="sldNum" idx="12"/>
          </p:nvPr>
        </p:nvSpPr>
        <p:spPr>
          <a:xfrm>
            <a:off x="6457950" y="4767263"/>
            <a:ext cx="2057400" cy="27384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Заголовок раздела" type="secHead">
  <p:cSld name="SECTION_HEADER">
    <p:spTree>
      <p:nvGrpSpPr>
        <p:cNvPr id="1" name="Shape 9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6" name="Google Shape;96;p20"/>
          <p:cNvSpPr txBox="1">
            <a:spLocks noGrp="1"/>
          </p:cNvSpPr>
          <p:nvPr>
            <p:ph type="title"/>
          </p:nvPr>
        </p:nvSpPr>
        <p:spPr>
          <a:xfrm>
            <a:off x="623888" y="1282304"/>
            <a:ext cx="7886700" cy="213955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b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500"/>
              <a:buFont typeface="Calibri"/>
              <a:buNone/>
              <a:defRPr sz="4500"/>
            </a:lvl1pPr>
            <a:lvl2pPr lvl="1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9pPr>
          </a:lstStyle>
          <a:p>
            <a:endParaRPr/>
          </a:p>
        </p:txBody>
      </p:sp>
      <p:sp>
        <p:nvSpPr>
          <p:cNvPr id="97" name="Google Shape;97;p20"/>
          <p:cNvSpPr txBox="1">
            <a:spLocks noGrp="1"/>
          </p:cNvSpPr>
          <p:nvPr>
            <p:ph type="body" idx="1"/>
          </p:nvPr>
        </p:nvSpPr>
        <p:spPr>
          <a:xfrm>
            <a:off x="623888" y="3442097"/>
            <a:ext cx="7886700" cy="112514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t" anchorCtr="0">
            <a:normAutofit/>
          </a:bodyPr>
          <a:lstStyle>
            <a:lvl1pPr marL="457200" lvl="0" indent="-228600" algn="l">
              <a:lnSpc>
                <a:spcPct val="90000"/>
              </a:lnSpc>
              <a:spcBef>
                <a:spcPts val="800"/>
              </a:spcBef>
              <a:spcAft>
                <a:spcPts val="0"/>
              </a:spcAft>
              <a:buClr>
                <a:srgbClr val="888888"/>
              </a:buClr>
              <a:buSzPts val="1800"/>
              <a:buNone/>
              <a:defRPr sz="1800">
                <a:solidFill>
                  <a:srgbClr val="888888"/>
                </a:solidFill>
              </a:defRPr>
            </a:lvl1pPr>
            <a:lvl2pPr marL="914400" lvl="1" indent="-2286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rgbClr val="888888"/>
              </a:buClr>
              <a:buSzPts val="1500"/>
              <a:buNone/>
              <a:defRPr sz="1500">
                <a:solidFill>
                  <a:srgbClr val="888888"/>
                </a:solidFill>
              </a:defRPr>
            </a:lvl2pPr>
            <a:lvl3pPr marL="1371600" lvl="2" indent="-2286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rgbClr val="888888"/>
              </a:buClr>
              <a:buSzPts val="1400"/>
              <a:buNone/>
              <a:defRPr sz="1400">
                <a:solidFill>
                  <a:srgbClr val="888888"/>
                </a:solidFill>
              </a:defRPr>
            </a:lvl3pPr>
            <a:lvl4pPr marL="1828800" lvl="3" indent="-2286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rgbClr val="888888"/>
              </a:buClr>
              <a:buSzPts val="1200"/>
              <a:buNone/>
              <a:defRPr sz="1200">
                <a:solidFill>
                  <a:srgbClr val="888888"/>
                </a:solidFill>
              </a:defRPr>
            </a:lvl4pPr>
            <a:lvl5pPr marL="2286000" lvl="4" indent="-2286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rgbClr val="888888"/>
              </a:buClr>
              <a:buSzPts val="1200"/>
              <a:buNone/>
              <a:defRPr sz="1200">
                <a:solidFill>
                  <a:srgbClr val="888888"/>
                </a:solidFill>
              </a:defRPr>
            </a:lvl5pPr>
            <a:lvl6pPr marL="2743200" lvl="5" indent="-2286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rgbClr val="888888"/>
              </a:buClr>
              <a:buSzPts val="1200"/>
              <a:buNone/>
              <a:defRPr sz="1200">
                <a:solidFill>
                  <a:srgbClr val="888888"/>
                </a:solidFill>
              </a:defRPr>
            </a:lvl6pPr>
            <a:lvl7pPr marL="3200400" lvl="6" indent="-2286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rgbClr val="888888"/>
              </a:buClr>
              <a:buSzPts val="1200"/>
              <a:buNone/>
              <a:defRPr sz="1200">
                <a:solidFill>
                  <a:srgbClr val="888888"/>
                </a:solidFill>
              </a:defRPr>
            </a:lvl7pPr>
            <a:lvl8pPr marL="3657600" lvl="7" indent="-2286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rgbClr val="888888"/>
              </a:buClr>
              <a:buSzPts val="1200"/>
              <a:buNone/>
              <a:defRPr sz="1200">
                <a:solidFill>
                  <a:srgbClr val="888888"/>
                </a:solidFill>
              </a:defRPr>
            </a:lvl8pPr>
            <a:lvl9pPr marL="4114800" lvl="8" indent="-2286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rgbClr val="888888"/>
              </a:buClr>
              <a:buSzPts val="1200"/>
              <a:buNone/>
              <a:defRPr sz="1200">
                <a:solidFill>
                  <a:srgbClr val="888888"/>
                </a:solidFill>
              </a:defRPr>
            </a:lvl9pPr>
          </a:lstStyle>
          <a:p>
            <a:endParaRPr/>
          </a:p>
        </p:txBody>
      </p:sp>
      <p:sp>
        <p:nvSpPr>
          <p:cNvPr id="98" name="Google Shape;98;p20"/>
          <p:cNvSpPr txBox="1">
            <a:spLocks noGrp="1"/>
          </p:cNvSpPr>
          <p:nvPr>
            <p:ph type="dt" idx="10"/>
          </p:nvPr>
        </p:nvSpPr>
        <p:spPr>
          <a:xfrm>
            <a:off x="628650" y="4767263"/>
            <a:ext cx="2057400" cy="27384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9pPr>
          </a:lstStyle>
          <a:p>
            <a:endParaRPr/>
          </a:p>
        </p:txBody>
      </p:sp>
      <p:sp>
        <p:nvSpPr>
          <p:cNvPr id="99" name="Google Shape;99;p20"/>
          <p:cNvSpPr txBox="1">
            <a:spLocks noGrp="1"/>
          </p:cNvSpPr>
          <p:nvPr>
            <p:ph type="ftr" idx="11"/>
          </p:nvPr>
        </p:nvSpPr>
        <p:spPr>
          <a:xfrm>
            <a:off x="3028950" y="4767263"/>
            <a:ext cx="3086100" cy="27384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9pPr>
          </a:lstStyle>
          <a:p>
            <a:endParaRPr/>
          </a:p>
        </p:txBody>
      </p:sp>
      <p:sp>
        <p:nvSpPr>
          <p:cNvPr id="100" name="Google Shape;100;p20"/>
          <p:cNvSpPr txBox="1">
            <a:spLocks noGrp="1"/>
          </p:cNvSpPr>
          <p:nvPr>
            <p:ph type="sldNum" idx="12"/>
          </p:nvPr>
        </p:nvSpPr>
        <p:spPr>
          <a:xfrm>
            <a:off x="6457950" y="4767263"/>
            <a:ext cx="2057400" cy="27384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Два объекта" type="twoObj">
  <p:cSld name="TWO_OBJECTS">
    <p:spTree>
      <p:nvGrpSpPr>
        <p:cNvPr id="1" name="Shape 10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" name="Google Shape;102;p21"/>
          <p:cNvSpPr txBox="1">
            <a:spLocks noGrp="1"/>
          </p:cNvSpPr>
          <p:nvPr>
            <p:ph type="title"/>
          </p:nvPr>
        </p:nvSpPr>
        <p:spPr>
          <a:xfrm>
            <a:off x="628650" y="273844"/>
            <a:ext cx="7886700" cy="99417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ctr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9pPr>
          </a:lstStyle>
          <a:p>
            <a:endParaRPr/>
          </a:p>
        </p:txBody>
      </p:sp>
      <p:sp>
        <p:nvSpPr>
          <p:cNvPr id="103" name="Google Shape;103;p21"/>
          <p:cNvSpPr txBox="1">
            <a:spLocks noGrp="1"/>
          </p:cNvSpPr>
          <p:nvPr>
            <p:ph type="body" idx="1"/>
          </p:nvPr>
        </p:nvSpPr>
        <p:spPr>
          <a:xfrm>
            <a:off x="628650" y="1369219"/>
            <a:ext cx="3886200" cy="326350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t" anchorCtr="0">
            <a:normAutofit/>
          </a:bodyPr>
          <a:lstStyle>
            <a:lvl1pPr marL="457200" lvl="0" indent="-317500" algn="l">
              <a:lnSpc>
                <a:spcPct val="90000"/>
              </a:lnSpc>
              <a:spcBef>
                <a:spcPts val="8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1pPr>
            <a:lvl2pPr marL="914400" lvl="1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2pPr>
            <a:lvl3pPr marL="1371600" lvl="2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3pPr>
            <a:lvl4pPr marL="1828800" lvl="3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4pPr>
            <a:lvl5pPr marL="2286000" lvl="4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5pPr>
            <a:lvl6pPr marL="2743200" lvl="5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6pPr>
            <a:lvl7pPr marL="3200400" lvl="6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7pPr>
            <a:lvl8pPr marL="3657600" lvl="7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8pPr>
            <a:lvl9pPr marL="4114800" lvl="8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9pPr>
          </a:lstStyle>
          <a:p>
            <a:endParaRPr/>
          </a:p>
        </p:txBody>
      </p:sp>
      <p:sp>
        <p:nvSpPr>
          <p:cNvPr id="104" name="Google Shape;104;p21"/>
          <p:cNvSpPr txBox="1">
            <a:spLocks noGrp="1"/>
          </p:cNvSpPr>
          <p:nvPr>
            <p:ph type="body" idx="2"/>
          </p:nvPr>
        </p:nvSpPr>
        <p:spPr>
          <a:xfrm>
            <a:off x="4629150" y="1369219"/>
            <a:ext cx="3886200" cy="326350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t" anchorCtr="0">
            <a:normAutofit/>
          </a:bodyPr>
          <a:lstStyle>
            <a:lvl1pPr marL="457200" lvl="0" indent="-317500" algn="l">
              <a:lnSpc>
                <a:spcPct val="90000"/>
              </a:lnSpc>
              <a:spcBef>
                <a:spcPts val="8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1pPr>
            <a:lvl2pPr marL="914400" lvl="1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2pPr>
            <a:lvl3pPr marL="1371600" lvl="2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3pPr>
            <a:lvl4pPr marL="1828800" lvl="3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4pPr>
            <a:lvl5pPr marL="2286000" lvl="4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5pPr>
            <a:lvl6pPr marL="2743200" lvl="5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6pPr>
            <a:lvl7pPr marL="3200400" lvl="6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7pPr>
            <a:lvl8pPr marL="3657600" lvl="7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8pPr>
            <a:lvl9pPr marL="4114800" lvl="8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9pPr>
          </a:lstStyle>
          <a:p>
            <a:endParaRPr/>
          </a:p>
        </p:txBody>
      </p:sp>
      <p:sp>
        <p:nvSpPr>
          <p:cNvPr id="105" name="Google Shape;105;p21"/>
          <p:cNvSpPr txBox="1">
            <a:spLocks noGrp="1"/>
          </p:cNvSpPr>
          <p:nvPr>
            <p:ph type="dt" idx="10"/>
          </p:nvPr>
        </p:nvSpPr>
        <p:spPr>
          <a:xfrm>
            <a:off x="628650" y="4767263"/>
            <a:ext cx="2057400" cy="27384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9pPr>
          </a:lstStyle>
          <a:p>
            <a:endParaRPr/>
          </a:p>
        </p:txBody>
      </p:sp>
      <p:sp>
        <p:nvSpPr>
          <p:cNvPr id="106" name="Google Shape;106;p21"/>
          <p:cNvSpPr txBox="1">
            <a:spLocks noGrp="1"/>
          </p:cNvSpPr>
          <p:nvPr>
            <p:ph type="ftr" idx="11"/>
          </p:nvPr>
        </p:nvSpPr>
        <p:spPr>
          <a:xfrm>
            <a:off x="3028950" y="4767263"/>
            <a:ext cx="3086100" cy="27384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9pPr>
          </a:lstStyle>
          <a:p>
            <a:endParaRPr/>
          </a:p>
        </p:txBody>
      </p:sp>
      <p:sp>
        <p:nvSpPr>
          <p:cNvPr id="107" name="Google Shape;107;p21"/>
          <p:cNvSpPr txBox="1">
            <a:spLocks noGrp="1"/>
          </p:cNvSpPr>
          <p:nvPr>
            <p:ph type="sldNum" idx="12"/>
          </p:nvPr>
        </p:nvSpPr>
        <p:spPr>
          <a:xfrm>
            <a:off x="6457950" y="4767263"/>
            <a:ext cx="2057400" cy="27384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Сравнение" type="twoTxTwoObj">
  <p:cSld name="TWO_OBJECTS_WITH_TEXT">
    <p:spTree>
      <p:nvGrpSpPr>
        <p:cNvPr id="1" name="Shape 10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9" name="Google Shape;109;p22"/>
          <p:cNvSpPr txBox="1">
            <a:spLocks noGrp="1"/>
          </p:cNvSpPr>
          <p:nvPr>
            <p:ph type="title"/>
          </p:nvPr>
        </p:nvSpPr>
        <p:spPr>
          <a:xfrm>
            <a:off x="629841" y="273844"/>
            <a:ext cx="7886700" cy="99417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ctr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9pPr>
          </a:lstStyle>
          <a:p>
            <a:endParaRPr/>
          </a:p>
        </p:txBody>
      </p:sp>
      <p:sp>
        <p:nvSpPr>
          <p:cNvPr id="110" name="Google Shape;110;p22"/>
          <p:cNvSpPr txBox="1">
            <a:spLocks noGrp="1"/>
          </p:cNvSpPr>
          <p:nvPr>
            <p:ph type="body" idx="1"/>
          </p:nvPr>
        </p:nvSpPr>
        <p:spPr>
          <a:xfrm>
            <a:off x="629841" y="1260872"/>
            <a:ext cx="3868340" cy="61793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b" anchorCtr="0">
            <a:normAutofit/>
          </a:bodyPr>
          <a:lstStyle>
            <a:lvl1pPr marL="457200" lvl="0" indent="-228600" algn="l">
              <a:lnSpc>
                <a:spcPct val="90000"/>
              </a:lnSpc>
              <a:spcBef>
                <a:spcPts val="80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 sz="1800" b="1"/>
            </a:lvl1pPr>
            <a:lvl2pPr marL="914400" lvl="1" indent="-2286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500"/>
              <a:buNone/>
              <a:defRPr sz="1500" b="1"/>
            </a:lvl2pPr>
            <a:lvl3pPr marL="1371600" lvl="2" indent="-2286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 sz="1400" b="1"/>
            </a:lvl3pPr>
            <a:lvl4pPr marL="1828800" lvl="3" indent="-2286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sz="1200" b="1"/>
            </a:lvl4pPr>
            <a:lvl5pPr marL="2286000" lvl="4" indent="-2286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sz="1200" b="1"/>
            </a:lvl5pPr>
            <a:lvl6pPr marL="2743200" lvl="5" indent="-2286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sz="1200" b="1"/>
            </a:lvl6pPr>
            <a:lvl7pPr marL="3200400" lvl="6" indent="-2286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sz="1200" b="1"/>
            </a:lvl7pPr>
            <a:lvl8pPr marL="3657600" lvl="7" indent="-2286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sz="1200" b="1"/>
            </a:lvl8pPr>
            <a:lvl9pPr marL="4114800" lvl="8" indent="-2286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sz="1200" b="1"/>
            </a:lvl9pPr>
          </a:lstStyle>
          <a:p>
            <a:endParaRPr/>
          </a:p>
        </p:txBody>
      </p:sp>
      <p:sp>
        <p:nvSpPr>
          <p:cNvPr id="111" name="Google Shape;111;p22"/>
          <p:cNvSpPr txBox="1">
            <a:spLocks noGrp="1"/>
          </p:cNvSpPr>
          <p:nvPr>
            <p:ph type="body" idx="2"/>
          </p:nvPr>
        </p:nvSpPr>
        <p:spPr>
          <a:xfrm>
            <a:off x="629841" y="1878806"/>
            <a:ext cx="3868340" cy="2763441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t" anchorCtr="0">
            <a:normAutofit/>
          </a:bodyPr>
          <a:lstStyle>
            <a:lvl1pPr marL="457200" lvl="0" indent="-317500" algn="l">
              <a:lnSpc>
                <a:spcPct val="90000"/>
              </a:lnSpc>
              <a:spcBef>
                <a:spcPts val="8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1pPr>
            <a:lvl2pPr marL="914400" lvl="1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2pPr>
            <a:lvl3pPr marL="1371600" lvl="2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3pPr>
            <a:lvl4pPr marL="1828800" lvl="3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4pPr>
            <a:lvl5pPr marL="2286000" lvl="4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5pPr>
            <a:lvl6pPr marL="2743200" lvl="5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6pPr>
            <a:lvl7pPr marL="3200400" lvl="6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7pPr>
            <a:lvl8pPr marL="3657600" lvl="7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8pPr>
            <a:lvl9pPr marL="4114800" lvl="8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9pPr>
          </a:lstStyle>
          <a:p>
            <a:endParaRPr/>
          </a:p>
        </p:txBody>
      </p:sp>
      <p:sp>
        <p:nvSpPr>
          <p:cNvPr id="112" name="Google Shape;112;p22"/>
          <p:cNvSpPr txBox="1">
            <a:spLocks noGrp="1"/>
          </p:cNvSpPr>
          <p:nvPr>
            <p:ph type="body" idx="3"/>
          </p:nvPr>
        </p:nvSpPr>
        <p:spPr>
          <a:xfrm>
            <a:off x="4629150" y="1260872"/>
            <a:ext cx="3887391" cy="61793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b" anchorCtr="0">
            <a:normAutofit/>
          </a:bodyPr>
          <a:lstStyle>
            <a:lvl1pPr marL="457200" lvl="0" indent="-228600" algn="l">
              <a:lnSpc>
                <a:spcPct val="90000"/>
              </a:lnSpc>
              <a:spcBef>
                <a:spcPts val="80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 sz="1800" b="1"/>
            </a:lvl1pPr>
            <a:lvl2pPr marL="914400" lvl="1" indent="-2286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500"/>
              <a:buNone/>
              <a:defRPr sz="1500" b="1"/>
            </a:lvl2pPr>
            <a:lvl3pPr marL="1371600" lvl="2" indent="-2286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 sz="1400" b="1"/>
            </a:lvl3pPr>
            <a:lvl4pPr marL="1828800" lvl="3" indent="-2286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sz="1200" b="1"/>
            </a:lvl4pPr>
            <a:lvl5pPr marL="2286000" lvl="4" indent="-2286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sz="1200" b="1"/>
            </a:lvl5pPr>
            <a:lvl6pPr marL="2743200" lvl="5" indent="-2286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sz="1200" b="1"/>
            </a:lvl6pPr>
            <a:lvl7pPr marL="3200400" lvl="6" indent="-2286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sz="1200" b="1"/>
            </a:lvl7pPr>
            <a:lvl8pPr marL="3657600" lvl="7" indent="-2286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sz="1200" b="1"/>
            </a:lvl8pPr>
            <a:lvl9pPr marL="4114800" lvl="8" indent="-2286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sz="1200" b="1"/>
            </a:lvl9pPr>
          </a:lstStyle>
          <a:p>
            <a:endParaRPr/>
          </a:p>
        </p:txBody>
      </p:sp>
      <p:sp>
        <p:nvSpPr>
          <p:cNvPr id="113" name="Google Shape;113;p22"/>
          <p:cNvSpPr txBox="1">
            <a:spLocks noGrp="1"/>
          </p:cNvSpPr>
          <p:nvPr>
            <p:ph type="body" idx="4"/>
          </p:nvPr>
        </p:nvSpPr>
        <p:spPr>
          <a:xfrm>
            <a:off x="4629150" y="1878806"/>
            <a:ext cx="3887391" cy="2763441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t" anchorCtr="0">
            <a:normAutofit/>
          </a:bodyPr>
          <a:lstStyle>
            <a:lvl1pPr marL="457200" lvl="0" indent="-317500" algn="l">
              <a:lnSpc>
                <a:spcPct val="90000"/>
              </a:lnSpc>
              <a:spcBef>
                <a:spcPts val="8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1pPr>
            <a:lvl2pPr marL="914400" lvl="1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2pPr>
            <a:lvl3pPr marL="1371600" lvl="2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3pPr>
            <a:lvl4pPr marL="1828800" lvl="3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4pPr>
            <a:lvl5pPr marL="2286000" lvl="4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5pPr>
            <a:lvl6pPr marL="2743200" lvl="5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6pPr>
            <a:lvl7pPr marL="3200400" lvl="6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7pPr>
            <a:lvl8pPr marL="3657600" lvl="7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8pPr>
            <a:lvl9pPr marL="4114800" lvl="8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9pPr>
          </a:lstStyle>
          <a:p>
            <a:endParaRPr/>
          </a:p>
        </p:txBody>
      </p:sp>
      <p:sp>
        <p:nvSpPr>
          <p:cNvPr id="114" name="Google Shape;114;p22"/>
          <p:cNvSpPr txBox="1">
            <a:spLocks noGrp="1"/>
          </p:cNvSpPr>
          <p:nvPr>
            <p:ph type="dt" idx="10"/>
          </p:nvPr>
        </p:nvSpPr>
        <p:spPr>
          <a:xfrm>
            <a:off x="628650" y="4767263"/>
            <a:ext cx="2057400" cy="27384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9pPr>
          </a:lstStyle>
          <a:p>
            <a:endParaRPr/>
          </a:p>
        </p:txBody>
      </p:sp>
      <p:sp>
        <p:nvSpPr>
          <p:cNvPr id="115" name="Google Shape;115;p22"/>
          <p:cNvSpPr txBox="1">
            <a:spLocks noGrp="1"/>
          </p:cNvSpPr>
          <p:nvPr>
            <p:ph type="ftr" idx="11"/>
          </p:nvPr>
        </p:nvSpPr>
        <p:spPr>
          <a:xfrm>
            <a:off x="3028950" y="4767263"/>
            <a:ext cx="3086100" cy="27384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9pPr>
          </a:lstStyle>
          <a:p>
            <a:endParaRPr/>
          </a:p>
        </p:txBody>
      </p:sp>
      <p:sp>
        <p:nvSpPr>
          <p:cNvPr id="116" name="Google Shape;116;p22"/>
          <p:cNvSpPr txBox="1">
            <a:spLocks noGrp="1"/>
          </p:cNvSpPr>
          <p:nvPr>
            <p:ph type="sldNum" idx="12"/>
          </p:nvPr>
        </p:nvSpPr>
        <p:spPr>
          <a:xfrm>
            <a:off x="6457950" y="4767263"/>
            <a:ext cx="2057400" cy="27384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Только заголовок" type="titleOnly">
  <p:cSld name="TITLE_ONLY">
    <p:spTree>
      <p:nvGrpSpPr>
        <p:cNvPr id="1" name="Shape 11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8" name="Google Shape;118;p23"/>
          <p:cNvSpPr txBox="1">
            <a:spLocks noGrp="1"/>
          </p:cNvSpPr>
          <p:nvPr>
            <p:ph type="title"/>
          </p:nvPr>
        </p:nvSpPr>
        <p:spPr>
          <a:xfrm>
            <a:off x="628650" y="273844"/>
            <a:ext cx="7886700" cy="99417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ctr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9pPr>
          </a:lstStyle>
          <a:p>
            <a:endParaRPr/>
          </a:p>
        </p:txBody>
      </p:sp>
      <p:sp>
        <p:nvSpPr>
          <p:cNvPr id="119" name="Google Shape;119;p23"/>
          <p:cNvSpPr txBox="1">
            <a:spLocks noGrp="1"/>
          </p:cNvSpPr>
          <p:nvPr>
            <p:ph type="dt" idx="10"/>
          </p:nvPr>
        </p:nvSpPr>
        <p:spPr>
          <a:xfrm>
            <a:off x="628650" y="4767263"/>
            <a:ext cx="2057400" cy="27384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9pPr>
          </a:lstStyle>
          <a:p>
            <a:endParaRPr/>
          </a:p>
        </p:txBody>
      </p:sp>
      <p:sp>
        <p:nvSpPr>
          <p:cNvPr id="120" name="Google Shape;120;p23"/>
          <p:cNvSpPr txBox="1">
            <a:spLocks noGrp="1"/>
          </p:cNvSpPr>
          <p:nvPr>
            <p:ph type="ftr" idx="11"/>
          </p:nvPr>
        </p:nvSpPr>
        <p:spPr>
          <a:xfrm>
            <a:off x="3028950" y="4767263"/>
            <a:ext cx="3086100" cy="27384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9pPr>
          </a:lstStyle>
          <a:p>
            <a:endParaRPr/>
          </a:p>
        </p:txBody>
      </p:sp>
      <p:sp>
        <p:nvSpPr>
          <p:cNvPr id="121" name="Google Shape;121;p23"/>
          <p:cNvSpPr txBox="1">
            <a:spLocks noGrp="1"/>
          </p:cNvSpPr>
          <p:nvPr>
            <p:ph type="sldNum" idx="12"/>
          </p:nvPr>
        </p:nvSpPr>
        <p:spPr>
          <a:xfrm>
            <a:off x="6457950" y="4767263"/>
            <a:ext cx="2057400" cy="27384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Объект с подписью" type="objTx">
  <p:cSld name="OBJECT_WITH_CAPTION_TEXT">
    <p:spTree>
      <p:nvGrpSpPr>
        <p:cNvPr id="1" name="Shape 12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3" name="Google Shape;123;p24"/>
          <p:cNvSpPr txBox="1">
            <a:spLocks noGrp="1"/>
          </p:cNvSpPr>
          <p:nvPr>
            <p:ph type="title"/>
          </p:nvPr>
        </p:nvSpPr>
        <p:spPr>
          <a:xfrm>
            <a:off x="629841" y="342900"/>
            <a:ext cx="2949178" cy="120015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b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Calibri"/>
              <a:buNone/>
              <a:defRPr sz="2400"/>
            </a:lvl1pPr>
            <a:lvl2pPr lvl="1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9pPr>
          </a:lstStyle>
          <a:p>
            <a:endParaRPr/>
          </a:p>
        </p:txBody>
      </p:sp>
      <p:sp>
        <p:nvSpPr>
          <p:cNvPr id="124" name="Google Shape;124;p24"/>
          <p:cNvSpPr txBox="1">
            <a:spLocks noGrp="1"/>
          </p:cNvSpPr>
          <p:nvPr>
            <p:ph type="body" idx="1"/>
          </p:nvPr>
        </p:nvSpPr>
        <p:spPr>
          <a:xfrm>
            <a:off x="3887391" y="740569"/>
            <a:ext cx="4629150" cy="3655219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t" anchorCtr="0">
            <a:normAutofit/>
          </a:bodyPr>
          <a:lstStyle>
            <a:lvl1pPr marL="457200" lvl="0" indent="-381000" algn="l">
              <a:lnSpc>
                <a:spcPct val="90000"/>
              </a:lnSpc>
              <a:spcBef>
                <a:spcPts val="800"/>
              </a:spcBef>
              <a:spcAft>
                <a:spcPts val="0"/>
              </a:spcAft>
              <a:buClr>
                <a:schemeClr val="dk1"/>
              </a:buClr>
              <a:buSzPts val="2400"/>
              <a:buChar char="•"/>
              <a:defRPr sz="2400"/>
            </a:lvl1pPr>
            <a:lvl2pPr marL="914400" lvl="1" indent="-36195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100"/>
              <a:buChar char="•"/>
              <a:defRPr sz="2100"/>
            </a:lvl2pPr>
            <a:lvl3pPr marL="1371600" lvl="2" indent="-3429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 sz="1800"/>
            </a:lvl3pPr>
            <a:lvl4pPr marL="1828800" lvl="3" indent="-32385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500"/>
              <a:buChar char="•"/>
              <a:defRPr sz="1500"/>
            </a:lvl4pPr>
            <a:lvl5pPr marL="2286000" lvl="4" indent="-32385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500"/>
              <a:buChar char="•"/>
              <a:defRPr sz="1500"/>
            </a:lvl5pPr>
            <a:lvl6pPr marL="2743200" lvl="5" indent="-32385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500"/>
              <a:buChar char="•"/>
              <a:defRPr sz="1500"/>
            </a:lvl6pPr>
            <a:lvl7pPr marL="3200400" lvl="6" indent="-32385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500"/>
              <a:buChar char="•"/>
              <a:defRPr sz="1500"/>
            </a:lvl7pPr>
            <a:lvl8pPr marL="3657600" lvl="7" indent="-32385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500"/>
              <a:buChar char="•"/>
              <a:defRPr sz="1500"/>
            </a:lvl8pPr>
            <a:lvl9pPr marL="4114800" lvl="8" indent="-32385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500"/>
              <a:buChar char="•"/>
              <a:defRPr sz="1500"/>
            </a:lvl9pPr>
          </a:lstStyle>
          <a:p>
            <a:endParaRPr/>
          </a:p>
        </p:txBody>
      </p:sp>
      <p:sp>
        <p:nvSpPr>
          <p:cNvPr id="125" name="Google Shape;125;p24"/>
          <p:cNvSpPr txBox="1">
            <a:spLocks noGrp="1"/>
          </p:cNvSpPr>
          <p:nvPr>
            <p:ph type="body" idx="2"/>
          </p:nvPr>
        </p:nvSpPr>
        <p:spPr>
          <a:xfrm>
            <a:off x="629841" y="1543050"/>
            <a:ext cx="2949178" cy="2858691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t" anchorCtr="0">
            <a:normAutofit/>
          </a:bodyPr>
          <a:lstStyle>
            <a:lvl1pPr marL="457200" lvl="0" indent="-228600" algn="l">
              <a:lnSpc>
                <a:spcPct val="90000"/>
              </a:lnSpc>
              <a:spcBef>
                <a:spcPts val="800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sz="1200"/>
            </a:lvl1pPr>
            <a:lvl2pPr marL="914400" lvl="1" indent="-2286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100"/>
              <a:buNone/>
              <a:defRPr sz="1100"/>
            </a:lvl2pPr>
            <a:lvl3pPr marL="1371600" lvl="2" indent="-2286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900"/>
              <a:buNone/>
              <a:defRPr sz="900"/>
            </a:lvl3pPr>
            <a:lvl4pPr marL="1828800" lvl="3" indent="-2286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800"/>
              <a:buNone/>
              <a:defRPr sz="800"/>
            </a:lvl4pPr>
            <a:lvl5pPr marL="2286000" lvl="4" indent="-2286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800"/>
              <a:buNone/>
              <a:defRPr sz="800"/>
            </a:lvl5pPr>
            <a:lvl6pPr marL="2743200" lvl="5" indent="-2286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800"/>
              <a:buNone/>
              <a:defRPr sz="800"/>
            </a:lvl6pPr>
            <a:lvl7pPr marL="3200400" lvl="6" indent="-2286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800"/>
              <a:buNone/>
              <a:defRPr sz="800"/>
            </a:lvl7pPr>
            <a:lvl8pPr marL="3657600" lvl="7" indent="-2286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800"/>
              <a:buNone/>
              <a:defRPr sz="800"/>
            </a:lvl8pPr>
            <a:lvl9pPr marL="4114800" lvl="8" indent="-2286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800"/>
              <a:buNone/>
              <a:defRPr sz="800"/>
            </a:lvl9pPr>
          </a:lstStyle>
          <a:p>
            <a:endParaRPr/>
          </a:p>
        </p:txBody>
      </p:sp>
      <p:sp>
        <p:nvSpPr>
          <p:cNvPr id="126" name="Google Shape;126;p24"/>
          <p:cNvSpPr txBox="1">
            <a:spLocks noGrp="1"/>
          </p:cNvSpPr>
          <p:nvPr>
            <p:ph type="dt" idx="10"/>
          </p:nvPr>
        </p:nvSpPr>
        <p:spPr>
          <a:xfrm>
            <a:off x="628650" y="4767263"/>
            <a:ext cx="2057400" cy="27384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9pPr>
          </a:lstStyle>
          <a:p>
            <a:endParaRPr/>
          </a:p>
        </p:txBody>
      </p:sp>
      <p:sp>
        <p:nvSpPr>
          <p:cNvPr id="127" name="Google Shape;127;p24"/>
          <p:cNvSpPr txBox="1">
            <a:spLocks noGrp="1"/>
          </p:cNvSpPr>
          <p:nvPr>
            <p:ph type="ftr" idx="11"/>
          </p:nvPr>
        </p:nvSpPr>
        <p:spPr>
          <a:xfrm>
            <a:off x="3028950" y="4767263"/>
            <a:ext cx="3086100" cy="27384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9pPr>
          </a:lstStyle>
          <a:p>
            <a:endParaRPr/>
          </a:p>
        </p:txBody>
      </p:sp>
      <p:sp>
        <p:nvSpPr>
          <p:cNvPr id="128" name="Google Shape;128;p24"/>
          <p:cNvSpPr txBox="1">
            <a:spLocks noGrp="1"/>
          </p:cNvSpPr>
          <p:nvPr>
            <p:ph type="sldNum" idx="12"/>
          </p:nvPr>
        </p:nvSpPr>
        <p:spPr>
          <a:xfrm>
            <a:off x="6457950" y="4767263"/>
            <a:ext cx="2057400" cy="27384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Рисунок с подписью" type="picTx">
  <p:cSld name="PICTURE_WITH_CAPTION_TEXT">
    <p:spTree>
      <p:nvGrpSpPr>
        <p:cNvPr id="1" name="Shape 12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0" name="Google Shape;130;p25"/>
          <p:cNvSpPr txBox="1">
            <a:spLocks noGrp="1"/>
          </p:cNvSpPr>
          <p:nvPr>
            <p:ph type="title"/>
          </p:nvPr>
        </p:nvSpPr>
        <p:spPr>
          <a:xfrm>
            <a:off x="629841" y="342900"/>
            <a:ext cx="2949178" cy="120015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b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Calibri"/>
              <a:buNone/>
              <a:defRPr sz="2400"/>
            </a:lvl1pPr>
            <a:lvl2pPr lvl="1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9pPr>
          </a:lstStyle>
          <a:p>
            <a:endParaRPr/>
          </a:p>
        </p:txBody>
      </p:sp>
      <p:sp>
        <p:nvSpPr>
          <p:cNvPr id="131" name="Google Shape;131;p25"/>
          <p:cNvSpPr>
            <a:spLocks noGrp="1"/>
          </p:cNvSpPr>
          <p:nvPr>
            <p:ph type="pic" idx="2"/>
          </p:nvPr>
        </p:nvSpPr>
        <p:spPr>
          <a:xfrm>
            <a:off x="3887391" y="740569"/>
            <a:ext cx="4629150" cy="3655219"/>
          </a:xfrm>
          <a:prstGeom prst="rect">
            <a:avLst/>
          </a:prstGeom>
          <a:noFill/>
          <a:ln>
            <a:noFill/>
          </a:ln>
        </p:spPr>
      </p:sp>
      <p:sp>
        <p:nvSpPr>
          <p:cNvPr id="132" name="Google Shape;132;p25"/>
          <p:cNvSpPr txBox="1">
            <a:spLocks noGrp="1"/>
          </p:cNvSpPr>
          <p:nvPr>
            <p:ph type="body" idx="1"/>
          </p:nvPr>
        </p:nvSpPr>
        <p:spPr>
          <a:xfrm>
            <a:off x="629841" y="1543050"/>
            <a:ext cx="2949178" cy="2858691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t" anchorCtr="0">
            <a:normAutofit/>
          </a:bodyPr>
          <a:lstStyle>
            <a:lvl1pPr marL="457200" lvl="0" indent="-228600" algn="l">
              <a:lnSpc>
                <a:spcPct val="90000"/>
              </a:lnSpc>
              <a:spcBef>
                <a:spcPts val="800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sz="1200"/>
            </a:lvl1pPr>
            <a:lvl2pPr marL="914400" lvl="1" indent="-2286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100"/>
              <a:buNone/>
              <a:defRPr sz="1100"/>
            </a:lvl2pPr>
            <a:lvl3pPr marL="1371600" lvl="2" indent="-2286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900"/>
              <a:buNone/>
              <a:defRPr sz="900"/>
            </a:lvl3pPr>
            <a:lvl4pPr marL="1828800" lvl="3" indent="-2286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800"/>
              <a:buNone/>
              <a:defRPr sz="800"/>
            </a:lvl4pPr>
            <a:lvl5pPr marL="2286000" lvl="4" indent="-2286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800"/>
              <a:buNone/>
              <a:defRPr sz="800"/>
            </a:lvl5pPr>
            <a:lvl6pPr marL="2743200" lvl="5" indent="-2286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800"/>
              <a:buNone/>
              <a:defRPr sz="800"/>
            </a:lvl6pPr>
            <a:lvl7pPr marL="3200400" lvl="6" indent="-2286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800"/>
              <a:buNone/>
              <a:defRPr sz="800"/>
            </a:lvl7pPr>
            <a:lvl8pPr marL="3657600" lvl="7" indent="-2286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800"/>
              <a:buNone/>
              <a:defRPr sz="800"/>
            </a:lvl8pPr>
            <a:lvl9pPr marL="4114800" lvl="8" indent="-2286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800"/>
              <a:buNone/>
              <a:defRPr sz="800"/>
            </a:lvl9pPr>
          </a:lstStyle>
          <a:p>
            <a:endParaRPr/>
          </a:p>
        </p:txBody>
      </p:sp>
      <p:sp>
        <p:nvSpPr>
          <p:cNvPr id="133" name="Google Shape;133;p25"/>
          <p:cNvSpPr txBox="1">
            <a:spLocks noGrp="1"/>
          </p:cNvSpPr>
          <p:nvPr>
            <p:ph type="dt" idx="10"/>
          </p:nvPr>
        </p:nvSpPr>
        <p:spPr>
          <a:xfrm>
            <a:off x="628650" y="4767263"/>
            <a:ext cx="2057400" cy="27384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9pPr>
          </a:lstStyle>
          <a:p>
            <a:endParaRPr/>
          </a:p>
        </p:txBody>
      </p:sp>
      <p:sp>
        <p:nvSpPr>
          <p:cNvPr id="134" name="Google Shape;134;p25"/>
          <p:cNvSpPr txBox="1">
            <a:spLocks noGrp="1"/>
          </p:cNvSpPr>
          <p:nvPr>
            <p:ph type="ftr" idx="11"/>
          </p:nvPr>
        </p:nvSpPr>
        <p:spPr>
          <a:xfrm>
            <a:off x="3028950" y="4767263"/>
            <a:ext cx="3086100" cy="27384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9pPr>
          </a:lstStyle>
          <a:p>
            <a:endParaRPr/>
          </a:p>
        </p:txBody>
      </p:sp>
      <p:sp>
        <p:nvSpPr>
          <p:cNvPr id="135" name="Google Shape;135;p25"/>
          <p:cNvSpPr txBox="1">
            <a:spLocks noGrp="1"/>
          </p:cNvSpPr>
          <p:nvPr>
            <p:ph type="sldNum" idx="12"/>
          </p:nvPr>
        </p:nvSpPr>
        <p:spPr>
          <a:xfrm>
            <a:off x="6457950" y="4767263"/>
            <a:ext cx="2057400" cy="27384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Заголовок и вертикальный текст" type="vertTx">
  <p:cSld name="VERTICAL_TEXT">
    <p:spTree>
      <p:nvGrpSpPr>
        <p:cNvPr id="1" name="Shape 13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7" name="Google Shape;137;p26"/>
          <p:cNvSpPr txBox="1">
            <a:spLocks noGrp="1"/>
          </p:cNvSpPr>
          <p:nvPr>
            <p:ph type="title"/>
          </p:nvPr>
        </p:nvSpPr>
        <p:spPr>
          <a:xfrm>
            <a:off x="628650" y="273844"/>
            <a:ext cx="7886700" cy="99417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ctr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9pPr>
          </a:lstStyle>
          <a:p>
            <a:endParaRPr/>
          </a:p>
        </p:txBody>
      </p:sp>
      <p:sp>
        <p:nvSpPr>
          <p:cNvPr id="138" name="Google Shape;138;p26"/>
          <p:cNvSpPr txBox="1">
            <a:spLocks noGrp="1"/>
          </p:cNvSpPr>
          <p:nvPr>
            <p:ph type="body" idx="1"/>
          </p:nvPr>
        </p:nvSpPr>
        <p:spPr>
          <a:xfrm rot="5400000">
            <a:off x="2940248" y="-942379"/>
            <a:ext cx="3263504" cy="7886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t" anchorCtr="0">
            <a:normAutofit/>
          </a:bodyPr>
          <a:lstStyle>
            <a:lvl1pPr marL="457200" lvl="0" indent="-317500" algn="l">
              <a:lnSpc>
                <a:spcPct val="90000"/>
              </a:lnSpc>
              <a:spcBef>
                <a:spcPts val="8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1pPr>
            <a:lvl2pPr marL="914400" lvl="1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2pPr>
            <a:lvl3pPr marL="1371600" lvl="2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3pPr>
            <a:lvl4pPr marL="1828800" lvl="3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4pPr>
            <a:lvl5pPr marL="2286000" lvl="4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5pPr>
            <a:lvl6pPr marL="2743200" lvl="5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6pPr>
            <a:lvl7pPr marL="3200400" lvl="6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7pPr>
            <a:lvl8pPr marL="3657600" lvl="7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8pPr>
            <a:lvl9pPr marL="4114800" lvl="8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9pPr>
          </a:lstStyle>
          <a:p>
            <a:endParaRPr/>
          </a:p>
        </p:txBody>
      </p:sp>
      <p:sp>
        <p:nvSpPr>
          <p:cNvPr id="139" name="Google Shape;139;p26"/>
          <p:cNvSpPr txBox="1">
            <a:spLocks noGrp="1"/>
          </p:cNvSpPr>
          <p:nvPr>
            <p:ph type="dt" idx="10"/>
          </p:nvPr>
        </p:nvSpPr>
        <p:spPr>
          <a:xfrm>
            <a:off x="628650" y="4767263"/>
            <a:ext cx="2057400" cy="27384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9pPr>
          </a:lstStyle>
          <a:p>
            <a:endParaRPr/>
          </a:p>
        </p:txBody>
      </p:sp>
      <p:sp>
        <p:nvSpPr>
          <p:cNvPr id="140" name="Google Shape;140;p26"/>
          <p:cNvSpPr txBox="1">
            <a:spLocks noGrp="1"/>
          </p:cNvSpPr>
          <p:nvPr>
            <p:ph type="ftr" idx="11"/>
          </p:nvPr>
        </p:nvSpPr>
        <p:spPr>
          <a:xfrm>
            <a:off x="3028950" y="4767263"/>
            <a:ext cx="3086100" cy="27384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9pPr>
          </a:lstStyle>
          <a:p>
            <a:endParaRPr/>
          </a:p>
        </p:txBody>
      </p:sp>
      <p:sp>
        <p:nvSpPr>
          <p:cNvPr id="141" name="Google Shape;141;p26"/>
          <p:cNvSpPr txBox="1">
            <a:spLocks noGrp="1"/>
          </p:cNvSpPr>
          <p:nvPr>
            <p:ph type="sldNum" idx="12"/>
          </p:nvPr>
        </p:nvSpPr>
        <p:spPr>
          <a:xfrm>
            <a:off x="6457950" y="4767263"/>
            <a:ext cx="2057400" cy="27384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Вертикальный заголовок и текст" type="vertTitleAndTx">
  <p:cSld name="VERTICAL_TITLE_AND_VERTICAL_TEXT">
    <p:spTree>
      <p:nvGrpSpPr>
        <p:cNvPr id="1" name="Shape 14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3" name="Google Shape;143;p27"/>
          <p:cNvSpPr txBox="1">
            <a:spLocks noGrp="1"/>
          </p:cNvSpPr>
          <p:nvPr>
            <p:ph type="title"/>
          </p:nvPr>
        </p:nvSpPr>
        <p:spPr>
          <a:xfrm rot="5400000">
            <a:off x="5350073" y="1467445"/>
            <a:ext cx="4358879" cy="197167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ctr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9pPr>
          </a:lstStyle>
          <a:p>
            <a:endParaRPr/>
          </a:p>
        </p:txBody>
      </p:sp>
      <p:sp>
        <p:nvSpPr>
          <p:cNvPr id="144" name="Google Shape;144;p27"/>
          <p:cNvSpPr txBox="1">
            <a:spLocks noGrp="1"/>
          </p:cNvSpPr>
          <p:nvPr>
            <p:ph type="body" idx="1"/>
          </p:nvPr>
        </p:nvSpPr>
        <p:spPr>
          <a:xfrm rot="5400000">
            <a:off x="1349573" y="-447080"/>
            <a:ext cx="4358879" cy="58007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t" anchorCtr="0">
            <a:normAutofit/>
          </a:bodyPr>
          <a:lstStyle>
            <a:lvl1pPr marL="457200" lvl="0" indent="-317500" algn="l">
              <a:lnSpc>
                <a:spcPct val="90000"/>
              </a:lnSpc>
              <a:spcBef>
                <a:spcPts val="8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1pPr>
            <a:lvl2pPr marL="914400" lvl="1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2pPr>
            <a:lvl3pPr marL="1371600" lvl="2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3pPr>
            <a:lvl4pPr marL="1828800" lvl="3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4pPr>
            <a:lvl5pPr marL="2286000" lvl="4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5pPr>
            <a:lvl6pPr marL="2743200" lvl="5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6pPr>
            <a:lvl7pPr marL="3200400" lvl="6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7pPr>
            <a:lvl8pPr marL="3657600" lvl="7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8pPr>
            <a:lvl9pPr marL="4114800" lvl="8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9pPr>
          </a:lstStyle>
          <a:p>
            <a:endParaRPr/>
          </a:p>
        </p:txBody>
      </p:sp>
      <p:sp>
        <p:nvSpPr>
          <p:cNvPr id="145" name="Google Shape;145;p27"/>
          <p:cNvSpPr txBox="1">
            <a:spLocks noGrp="1"/>
          </p:cNvSpPr>
          <p:nvPr>
            <p:ph type="dt" idx="10"/>
          </p:nvPr>
        </p:nvSpPr>
        <p:spPr>
          <a:xfrm>
            <a:off x="628650" y="4767263"/>
            <a:ext cx="2057400" cy="27384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9pPr>
          </a:lstStyle>
          <a:p>
            <a:endParaRPr/>
          </a:p>
        </p:txBody>
      </p:sp>
      <p:sp>
        <p:nvSpPr>
          <p:cNvPr id="146" name="Google Shape;146;p27"/>
          <p:cNvSpPr txBox="1">
            <a:spLocks noGrp="1"/>
          </p:cNvSpPr>
          <p:nvPr>
            <p:ph type="ftr" idx="11"/>
          </p:nvPr>
        </p:nvSpPr>
        <p:spPr>
          <a:xfrm>
            <a:off x="3028950" y="4767263"/>
            <a:ext cx="3086100" cy="27384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9pPr>
          </a:lstStyle>
          <a:p>
            <a:endParaRPr/>
          </a:p>
        </p:txBody>
      </p:sp>
      <p:sp>
        <p:nvSpPr>
          <p:cNvPr id="147" name="Google Shape;147;p27"/>
          <p:cNvSpPr txBox="1">
            <a:spLocks noGrp="1"/>
          </p:cNvSpPr>
          <p:nvPr>
            <p:ph type="sldNum" idx="12"/>
          </p:nvPr>
        </p:nvSpPr>
        <p:spPr>
          <a:xfrm>
            <a:off x="6457950" y="4767263"/>
            <a:ext cx="2057400" cy="27384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"/>
              <a:t>‹#›</a:t>
            </a:fld>
            <a:endParaRPr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9.xml"/><Relationship Id="rId3" Type="http://schemas.openxmlformats.org/officeDocument/2006/relationships/slideLayout" Target="../slideLayouts/slideLayout14.xml"/><Relationship Id="rId7" Type="http://schemas.openxmlformats.org/officeDocument/2006/relationships/slideLayout" Target="../slideLayouts/slideLayout18.xml"/><Relationship Id="rId2" Type="http://schemas.openxmlformats.org/officeDocument/2006/relationships/slideLayout" Target="../slideLayouts/slideLayout13.xml"/><Relationship Id="rId1" Type="http://schemas.openxmlformats.org/officeDocument/2006/relationships/slideLayout" Target="../slideLayouts/slideLayout12.xml"/><Relationship Id="rId6" Type="http://schemas.openxmlformats.org/officeDocument/2006/relationships/slideLayout" Target="../slideLayouts/slideLayout17.xml"/><Relationship Id="rId11" Type="http://schemas.openxmlformats.org/officeDocument/2006/relationships/theme" Target="../theme/theme2.xml"/><Relationship Id="rId5" Type="http://schemas.openxmlformats.org/officeDocument/2006/relationships/slideLayout" Target="../slideLayouts/slideLayout16.xml"/><Relationship Id="rId10" Type="http://schemas.openxmlformats.org/officeDocument/2006/relationships/slideLayout" Target="../slideLayouts/slideLayout21.xml"/><Relationship Id="rId4" Type="http://schemas.openxmlformats.org/officeDocument/2006/relationships/slideLayout" Target="../slideLayouts/slideLayout15.xml"/><Relationship Id="rId9" Type="http://schemas.openxmlformats.org/officeDocument/2006/relationships/slideLayout" Target="../slideLayouts/slideLayout20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 name="simple-light-2">
    <p:bg>
      <p:bgPr>
        <a:solidFill>
          <a:schemeClr val="lt1"/>
        </a:solidFill>
        <a:effectLst/>
      </p:bgPr>
    </p:bg>
    <p:spTree>
      <p:nvGrpSpPr>
        <p:cNvPr id="1" name="Shape 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Google Shape;6;p1"/>
          <p:cNvSpPr txBox="1">
            <a:spLocks noGrp="1"/>
          </p:cNvSpPr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1pPr>
            <a:lvl2pPr lvl="1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2pPr>
            <a:lvl3pPr lvl="2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3pPr>
            <a:lvl4pPr lvl="3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4pPr>
            <a:lvl5pPr lvl="4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5pPr>
            <a:lvl6pPr lvl="5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6pPr>
            <a:lvl7pPr lvl="6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7pPr>
            <a:lvl8pPr lvl="7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8pPr>
            <a:lvl9pPr lvl="8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9pPr>
          </a:lstStyle>
          <a:p>
            <a:endParaRPr/>
          </a:p>
        </p:txBody>
      </p:sp>
      <p:sp>
        <p:nvSpPr>
          <p:cNvPr id="7" name="Google Shape;7;p1"/>
          <p:cNvSpPr txBox="1">
            <a:spLocks noGrp="1"/>
          </p:cNvSpPr>
          <p:nvPr>
            <p:ph type="body" idx="1"/>
          </p:nvPr>
        </p:nvSpPr>
        <p:spPr>
          <a:xfrm>
            <a:off x="311700" y="1152475"/>
            <a:ext cx="8520600" cy="3416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rmAutofit/>
          </a:bodyPr>
          <a:lstStyle>
            <a:lvl1pPr marL="457200" lvl="0" indent="-3429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800"/>
              <a:buChar char="●"/>
              <a:defRPr sz="1800">
                <a:solidFill>
                  <a:schemeClr val="dk2"/>
                </a:solidFill>
              </a:defRPr>
            </a:lvl1pPr>
            <a:lvl2pPr marL="914400" lvl="1" indent="-3175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○"/>
              <a:defRPr>
                <a:solidFill>
                  <a:schemeClr val="dk2"/>
                </a:solidFill>
              </a:defRPr>
            </a:lvl2pPr>
            <a:lvl3pPr marL="1371600" lvl="2" indent="-3175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■"/>
              <a:defRPr>
                <a:solidFill>
                  <a:schemeClr val="dk2"/>
                </a:solidFill>
              </a:defRPr>
            </a:lvl3pPr>
            <a:lvl4pPr marL="1828800" lvl="3" indent="-3175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●"/>
              <a:defRPr>
                <a:solidFill>
                  <a:schemeClr val="dk2"/>
                </a:solidFill>
              </a:defRPr>
            </a:lvl4pPr>
            <a:lvl5pPr marL="2286000" lvl="4" indent="-3175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○"/>
              <a:defRPr>
                <a:solidFill>
                  <a:schemeClr val="dk2"/>
                </a:solidFill>
              </a:defRPr>
            </a:lvl5pPr>
            <a:lvl6pPr marL="2743200" lvl="5" indent="-3175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■"/>
              <a:defRPr>
                <a:solidFill>
                  <a:schemeClr val="dk2"/>
                </a:solidFill>
              </a:defRPr>
            </a:lvl6pPr>
            <a:lvl7pPr marL="3200400" lvl="6" indent="-3175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●"/>
              <a:defRPr>
                <a:solidFill>
                  <a:schemeClr val="dk2"/>
                </a:solidFill>
              </a:defRPr>
            </a:lvl7pPr>
            <a:lvl8pPr marL="3657600" lvl="7" indent="-3175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○"/>
              <a:defRPr>
                <a:solidFill>
                  <a:schemeClr val="dk2"/>
                </a:solidFill>
              </a:defRPr>
            </a:lvl8pPr>
            <a:lvl9pPr marL="4114800" lvl="8" indent="-3175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■"/>
              <a:defRPr>
                <a:solidFill>
                  <a:schemeClr val="dk2"/>
                </a:solidFill>
              </a:defRPr>
            </a:lvl9pPr>
          </a:lstStyle>
          <a:p>
            <a:endParaRPr/>
          </a:p>
        </p:txBody>
      </p:sp>
      <p:sp>
        <p:nvSpPr>
          <p:cNvPr id="8" name="Google Shape;8;p1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rmAutofit/>
          </a:bodyPr>
          <a:lstStyle>
            <a:lvl1pPr lvl="0" algn="r">
              <a:buNone/>
              <a:defRPr sz="1000">
                <a:solidFill>
                  <a:schemeClr val="dk2"/>
                </a:solidFill>
              </a:defRPr>
            </a:lvl1pPr>
            <a:lvl2pPr lvl="1" algn="r">
              <a:buNone/>
              <a:defRPr sz="1000">
                <a:solidFill>
                  <a:schemeClr val="dk2"/>
                </a:solidFill>
              </a:defRPr>
            </a:lvl2pPr>
            <a:lvl3pPr lvl="2" algn="r">
              <a:buNone/>
              <a:defRPr sz="1000">
                <a:solidFill>
                  <a:schemeClr val="dk2"/>
                </a:solidFill>
              </a:defRPr>
            </a:lvl3pPr>
            <a:lvl4pPr lvl="3" algn="r">
              <a:buNone/>
              <a:defRPr sz="1000">
                <a:solidFill>
                  <a:schemeClr val="dk2"/>
                </a:solidFill>
              </a:defRPr>
            </a:lvl4pPr>
            <a:lvl5pPr lvl="4" algn="r">
              <a:buNone/>
              <a:defRPr sz="1000">
                <a:solidFill>
                  <a:schemeClr val="dk2"/>
                </a:solidFill>
              </a:defRPr>
            </a:lvl5pPr>
            <a:lvl6pPr lvl="5" algn="r">
              <a:buNone/>
              <a:defRPr sz="1000">
                <a:solidFill>
                  <a:schemeClr val="dk2"/>
                </a:solidFill>
              </a:defRPr>
            </a:lvl6pPr>
            <a:lvl7pPr lvl="6" algn="r">
              <a:buNone/>
              <a:defRPr sz="1000">
                <a:solidFill>
                  <a:schemeClr val="dk2"/>
                </a:solidFill>
              </a:defRPr>
            </a:lvl7pPr>
            <a:lvl8pPr lvl="7" algn="r">
              <a:buNone/>
              <a:defRPr sz="1000">
                <a:solidFill>
                  <a:schemeClr val="dk2"/>
                </a:solidFill>
              </a:defRPr>
            </a:lvl8pPr>
            <a:lvl9pPr lvl="8" algn="r">
              <a:buNone/>
              <a:defRPr sz="1000">
                <a:solidFill>
                  <a:schemeClr val="dk2"/>
                </a:solidFill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"/>
              <a:t>‹#›</a:t>
            </a:fld>
            <a:endParaRPr/>
          </a:p>
        </p:txBody>
      </p:sp>
    </p:spTree>
  </p:cSld>
  <p:clrMap bg1="lt1" tx1="dk1" bg2="dk2" tx2="lt2" accent1="accent1" accent2="accent2" accent3="accent3" accent4="accent4" accent5="accent5" accent6="accent6" hlink="hlink" folHlink="folHlink"/>
  <p:sldLayoutIdLst>
    <p:sldLayoutId id="2147483648" r:id="rId1"/>
    <p:sldLayoutId id="2147483649" r:id="rId2"/>
    <p:sldLayoutId id="2147483650" r:id="rId3"/>
    <p:sldLayoutId id="2147483651" r:id="rId4"/>
    <p:sldLayoutId id="2147483652" r:id="rId5"/>
    <p:sldLayoutId id="2147483653" r:id="rId6"/>
    <p:sldLayoutId id="2147483654" r:id="rId7"/>
    <p:sldLayoutId id="2147483655" r:id="rId8"/>
    <p:sldLayoutId id="2147483656" r:id="rId9"/>
    <p:sldLayoutId id="2147483657" r:id="rId10"/>
    <p:sldLayoutId id="2147483658" r:id="rId11"/>
  </p:sldLayoutIdLst>
  <p:hf sldNum="0" hdr="0" ftr="0" dt="0"/>
  <p:txStyles>
    <p:title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lt1"/>
        </a:solidFill>
        <a:effectLst/>
      </p:bgPr>
    </p:bg>
    <p:spTree>
      <p:nvGrpSpPr>
        <p:cNvPr id="1" name="Shape 5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" name="Google Shape;51;p13"/>
          <p:cNvSpPr txBox="1">
            <a:spLocks noGrp="1"/>
          </p:cNvSpPr>
          <p:nvPr>
            <p:ph type="title"/>
          </p:nvPr>
        </p:nvSpPr>
        <p:spPr>
          <a:xfrm>
            <a:off x="628650" y="273844"/>
            <a:ext cx="7886700" cy="99417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ctr" anchorCtr="0">
            <a:normAutofit/>
          </a:bodyPr>
          <a:lstStyle>
            <a:lvl1pPr marR="0" lvl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300"/>
              <a:buFont typeface="Calibri"/>
              <a:buNone/>
              <a:defRPr sz="33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100"/>
              <a:buNone/>
              <a:defRPr sz="1400"/>
            </a:lvl2pPr>
            <a:lvl3pPr lvl="2">
              <a:spcBef>
                <a:spcPts val="0"/>
              </a:spcBef>
              <a:spcAft>
                <a:spcPts val="0"/>
              </a:spcAft>
              <a:buSzPts val="1100"/>
              <a:buNone/>
              <a:defRPr sz="1400"/>
            </a:lvl3pPr>
            <a:lvl4pPr lvl="3">
              <a:spcBef>
                <a:spcPts val="0"/>
              </a:spcBef>
              <a:spcAft>
                <a:spcPts val="0"/>
              </a:spcAft>
              <a:buSzPts val="1100"/>
              <a:buNone/>
              <a:defRPr sz="1400"/>
            </a:lvl4pPr>
            <a:lvl5pPr lvl="4">
              <a:spcBef>
                <a:spcPts val="0"/>
              </a:spcBef>
              <a:spcAft>
                <a:spcPts val="0"/>
              </a:spcAft>
              <a:buSzPts val="1100"/>
              <a:buNone/>
              <a:defRPr sz="1400"/>
            </a:lvl5pPr>
            <a:lvl6pPr lvl="5">
              <a:spcBef>
                <a:spcPts val="0"/>
              </a:spcBef>
              <a:spcAft>
                <a:spcPts val="0"/>
              </a:spcAft>
              <a:buSzPts val="1100"/>
              <a:buNone/>
              <a:defRPr sz="1400"/>
            </a:lvl6pPr>
            <a:lvl7pPr lvl="6">
              <a:spcBef>
                <a:spcPts val="0"/>
              </a:spcBef>
              <a:spcAft>
                <a:spcPts val="0"/>
              </a:spcAft>
              <a:buSzPts val="1100"/>
              <a:buNone/>
              <a:defRPr sz="1400"/>
            </a:lvl7pPr>
            <a:lvl8pPr lvl="7">
              <a:spcBef>
                <a:spcPts val="0"/>
              </a:spcBef>
              <a:spcAft>
                <a:spcPts val="0"/>
              </a:spcAft>
              <a:buSzPts val="1100"/>
              <a:buNone/>
              <a:defRPr sz="1400"/>
            </a:lvl8pPr>
            <a:lvl9pPr lvl="8">
              <a:spcBef>
                <a:spcPts val="0"/>
              </a:spcBef>
              <a:spcAft>
                <a:spcPts val="0"/>
              </a:spcAft>
              <a:buSzPts val="1100"/>
              <a:buNone/>
              <a:defRPr sz="1400"/>
            </a:lvl9pPr>
          </a:lstStyle>
          <a:p>
            <a:endParaRPr/>
          </a:p>
        </p:txBody>
      </p:sp>
      <p:sp>
        <p:nvSpPr>
          <p:cNvPr id="52" name="Google Shape;52;p13"/>
          <p:cNvSpPr txBox="1">
            <a:spLocks noGrp="1"/>
          </p:cNvSpPr>
          <p:nvPr>
            <p:ph type="body" idx="1"/>
          </p:nvPr>
        </p:nvSpPr>
        <p:spPr>
          <a:xfrm>
            <a:off x="628650" y="1369219"/>
            <a:ext cx="7886700" cy="326350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t" anchorCtr="0">
            <a:normAutofit/>
          </a:bodyPr>
          <a:lstStyle>
            <a:lvl1pPr marL="457200" marR="0" lvl="0" indent="-361950" algn="l" rtl="0">
              <a:lnSpc>
                <a:spcPct val="90000"/>
              </a:lnSpc>
              <a:spcBef>
                <a:spcPts val="800"/>
              </a:spcBef>
              <a:spcAft>
                <a:spcPts val="0"/>
              </a:spcAft>
              <a:buClr>
                <a:schemeClr val="dk1"/>
              </a:buClr>
              <a:buSzPts val="2100"/>
              <a:buFont typeface="Arial"/>
              <a:buChar char="•"/>
              <a:defRPr sz="21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914400" marR="0" lvl="1" indent="-342900" algn="l" rtl="0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323850" algn="l" rtl="0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500"/>
              <a:buFont typeface="Arial"/>
              <a:buChar char="•"/>
              <a:defRPr sz="15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317500" algn="l" rtl="0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al"/>
              <a:buChar char="•"/>
              <a:defRPr sz="1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317500" algn="l" rtl="0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al"/>
              <a:buChar char="•"/>
              <a:defRPr sz="1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317500" algn="l" rtl="0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al"/>
              <a:buChar char="•"/>
              <a:defRPr sz="1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317500" algn="l" rtl="0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al"/>
              <a:buChar char="•"/>
              <a:defRPr sz="1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317500" algn="l" rtl="0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al"/>
              <a:buChar char="•"/>
              <a:defRPr sz="1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317500" algn="l" rtl="0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al"/>
              <a:buChar char="•"/>
              <a:defRPr sz="1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53" name="Google Shape;53;p13"/>
          <p:cNvSpPr txBox="1">
            <a:spLocks noGrp="1"/>
          </p:cNvSpPr>
          <p:nvPr>
            <p:ph type="dt" idx="10"/>
          </p:nvPr>
        </p:nvSpPr>
        <p:spPr>
          <a:xfrm>
            <a:off x="628650" y="4767263"/>
            <a:ext cx="2057400" cy="27384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ctr" anchorCtr="0">
            <a:noAutofit/>
          </a:bodyPr>
          <a:lstStyle>
            <a:lvl1pPr marR="0" lvl="0" algn="l" rtl="0">
              <a:spcBef>
                <a:spcPts val="0"/>
              </a:spcBef>
              <a:spcAft>
                <a:spcPts val="0"/>
              </a:spcAft>
              <a:buSzPts val="1100"/>
              <a:buNone/>
              <a:defRPr sz="9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R="0" lvl="1" algn="l" rtl="0">
              <a:spcBef>
                <a:spcPts val="0"/>
              </a:spcBef>
              <a:spcAft>
                <a:spcPts val="0"/>
              </a:spcAft>
              <a:buSzPts val="1100"/>
              <a:buNone/>
              <a:defRPr sz="1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R="0" lvl="2" algn="l" rtl="0">
              <a:spcBef>
                <a:spcPts val="0"/>
              </a:spcBef>
              <a:spcAft>
                <a:spcPts val="0"/>
              </a:spcAft>
              <a:buSzPts val="1100"/>
              <a:buNone/>
              <a:defRPr sz="1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R="0" lvl="3" algn="l" rtl="0">
              <a:spcBef>
                <a:spcPts val="0"/>
              </a:spcBef>
              <a:spcAft>
                <a:spcPts val="0"/>
              </a:spcAft>
              <a:buSzPts val="1100"/>
              <a:buNone/>
              <a:defRPr sz="1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R="0" lvl="4" algn="l" rtl="0">
              <a:spcBef>
                <a:spcPts val="0"/>
              </a:spcBef>
              <a:spcAft>
                <a:spcPts val="0"/>
              </a:spcAft>
              <a:buSzPts val="1100"/>
              <a:buNone/>
              <a:defRPr sz="1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R="0" lvl="5" algn="l" rtl="0">
              <a:spcBef>
                <a:spcPts val="0"/>
              </a:spcBef>
              <a:spcAft>
                <a:spcPts val="0"/>
              </a:spcAft>
              <a:buSzPts val="1100"/>
              <a:buNone/>
              <a:defRPr sz="1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R="0" lvl="6" algn="l" rtl="0">
              <a:spcBef>
                <a:spcPts val="0"/>
              </a:spcBef>
              <a:spcAft>
                <a:spcPts val="0"/>
              </a:spcAft>
              <a:buSzPts val="1100"/>
              <a:buNone/>
              <a:defRPr sz="1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R="0" lvl="7" algn="l" rtl="0">
              <a:spcBef>
                <a:spcPts val="0"/>
              </a:spcBef>
              <a:spcAft>
                <a:spcPts val="0"/>
              </a:spcAft>
              <a:buSzPts val="1100"/>
              <a:buNone/>
              <a:defRPr sz="1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R="0" lvl="8" algn="l" rtl="0">
              <a:spcBef>
                <a:spcPts val="0"/>
              </a:spcBef>
              <a:spcAft>
                <a:spcPts val="0"/>
              </a:spcAft>
              <a:buSzPts val="1100"/>
              <a:buNone/>
              <a:defRPr sz="1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54" name="Google Shape;54;p13"/>
          <p:cNvSpPr txBox="1">
            <a:spLocks noGrp="1"/>
          </p:cNvSpPr>
          <p:nvPr>
            <p:ph type="ftr" idx="11"/>
          </p:nvPr>
        </p:nvSpPr>
        <p:spPr>
          <a:xfrm>
            <a:off x="3028950" y="4767263"/>
            <a:ext cx="3086100" cy="27384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ctr" anchorCtr="0">
            <a:noAutofit/>
          </a:bodyPr>
          <a:lstStyle>
            <a:lvl1pPr marR="0" lvl="0" algn="ctr" rtl="0">
              <a:spcBef>
                <a:spcPts val="0"/>
              </a:spcBef>
              <a:spcAft>
                <a:spcPts val="0"/>
              </a:spcAft>
              <a:buSzPts val="1100"/>
              <a:buNone/>
              <a:defRPr sz="9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R="0" lvl="1" algn="l" rtl="0">
              <a:spcBef>
                <a:spcPts val="0"/>
              </a:spcBef>
              <a:spcAft>
                <a:spcPts val="0"/>
              </a:spcAft>
              <a:buSzPts val="1100"/>
              <a:buNone/>
              <a:defRPr sz="1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R="0" lvl="2" algn="l" rtl="0">
              <a:spcBef>
                <a:spcPts val="0"/>
              </a:spcBef>
              <a:spcAft>
                <a:spcPts val="0"/>
              </a:spcAft>
              <a:buSzPts val="1100"/>
              <a:buNone/>
              <a:defRPr sz="1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R="0" lvl="3" algn="l" rtl="0">
              <a:spcBef>
                <a:spcPts val="0"/>
              </a:spcBef>
              <a:spcAft>
                <a:spcPts val="0"/>
              </a:spcAft>
              <a:buSzPts val="1100"/>
              <a:buNone/>
              <a:defRPr sz="1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R="0" lvl="4" algn="l" rtl="0">
              <a:spcBef>
                <a:spcPts val="0"/>
              </a:spcBef>
              <a:spcAft>
                <a:spcPts val="0"/>
              </a:spcAft>
              <a:buSzPts val="1100"/>
              <a:buNone/>
              <a:defRPr sz="1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R="0" lvl="5" algn="l" rtl="0">
              <a:spcBef>
                <a:spcPts val="0"/>
              </a:spcBef>
              <a:spcAft>
                <a:spcPts val="0"/>
              </a:spcAft>
              <a:buSzPts val="1100"/>
              <a:buNone/>
              <a:defRPr sz="1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R="0" lvl="6" algn="l" rtl="0">
              <a:spcBef>
                <a:spcPts val="0"/>
              </a:spcBef>
              <a:spcAft>
                <a:spcPts val="0"/>
              </a:spcAft>
              <a:buSzPts val="1100"/>
              <a:buNone/>
              <a:defRPr sz="1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R="0" lvl="7" algn="l" rtl="0">
              <a:spcBef>
                <a:spcPts val="0"/>
              </a:spcBef>
              <a:spcAft>
                <a:spcPts val="0"/>
              </a:spcAft>
              <a:buSzPts val="1100"/>
              <a:buNone/>
              <a:defRPr sz="1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R="0" lvl="8" algn="l" rtl="0">
              <a:spcBef>
                <a:spcPts val="0"/>
              </a:spcBef>
              <a:spcAft>
                <a:spcPts val="0"/>
              </a:spcAft>
              <a:buSzPts val="1100"/>
              <a:buNone/>
              <a:defRPr sz="1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55" name="Google Shape;55;p13"/>
          <p:cNvSpPr txBox="1">
            <a:spLocks noGrp="1"/>
          </p:cNvSpPr>
          <p:nvPr>
            <p:ph type="sldNum" idx="12"/>
          </p:nvPr>
        </p:nvSpPr>
        <p:spPr>
          <a:xfrm>
            <a:off x="6457950" y="4767263"/>
            <a:ext cx="2057400" cy="27384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ctr" anchorCtr="0">
            <a:noAutofit/>
          </a:bodyPr>
          <a:lstStyle>
            <a:lvl1pPr marL="0" marR="0" lvl="0" indent="0" algn="r" rtl="0">
              <a:spcBef>
                <a:spcPts val="0"/>
              </a:spcBef>
              <a:buNone/>
              <a:defRPr sz="9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0" marR="0" lvl="1" indent="0" algn="r" rtl="0">
              <a:spcBef>
                <a:spcPts val="0"/>
              </a:spcBef>
              <a:buNone/>
              <a:defRPr sz="9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0" marR="0" lvl="2" indent="0" algn="r" rtl="0">
              <a:spcBef>
                <a:spcPts val="0"/>
              </a:spcBef>
              <a:buNone/>
              <a:defRPr sz="9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0" marR="0" lvl="3" indent="0" algn="r" rtl="0">
              <a:spcBef>
                <a:spcPts val="0"/>
              </a:spcBef>
              <a:buNone/>
              <a:defRPr sz="9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0" marR="0" lvl="4" indent="0" algn="r" rtl="0">
              <a:spcBef>
                <a:spcPts val="0"/>
              </a:spcBef>
              <a:buNone/>
              <a:defRPr sz="9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0" marR="0" lvl="5" indent="0" algn="r" rtl="0">
              <a:spcBef>
                <a:spcPts val="0"/>
              </a:spcBef>
              <a:buNone/>
              <a:defRPr sz="9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0" marR="0" lvl="6" indent="0" algn="r" rtl="0">
              <a:spcBef>
                <a:spcPts val="0"/>
              </a:spcBef>
              <a:buNone/>
              <a:defRPr sz="9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0" marR="0" lvl="7" indent="0" algn="r" rtl="0">
              <a:spcBef>
                <a:spcPts val="0"/>
              </a:spcBef>
              <a:buNone/>
              <a:defRPr sz="9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0" marR="0" lvl="8" indent="0" algn="r" rtl="0">
              <a:spcBef>
                <a:spcPts val="0"/>
              </a:spcBef>
              <a:buNone/>
              <a:defRPr sz="9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"/>
              <a:t>‹#›</a:t>
            </a:fld>
            <a:endParaRPr/>
          </a:p>
        </p:txBody>
      </p:sp>
    </p:spTree>
  </p:cSld>
  <p:clrMap bg1="lt1" tx1="dk1" bg2="dk2" tx2="lt2" accent1="accent1" accent2="accent2" accent3="accent3" accent4="accent4" accent5="accent5" accent6="accent6" hlink="hlink" folHlink="folHlink"/>
  <p:sldLayoutIdLst>
    <p:sldLayoutId id="2147483659" r:id="rId1"/>
    <p:sldLayoutId id="2147483664" r:id="rId2"/>
    <p:sldLayoutId id="2147483665" r:id="rId3"/>
    <p:sldLayoutId id="2147483666" r:id="rId4"/>
    <p:sldLayoutId id="2147483667" r:id="rId5"/>
    <p:sldLayoutId id="2147483668" r:id="rId6"/>
    <p:sldLayoutId id="2147483669" r:id="rId7"/>
    <p:sldLayoutId id="2147483670" r:id="rId8"/>
    <p:sldLayoutId id="2147483671" r:id="rId9"/>
    <p:sldLayoutId id="2147483672" r:id="rId10"/>
  </p:sldLayoutIdLst>
  <p:hf sldNum="0" hdr="0" ftr="0" dt="0"/>
  <p:txStyles>
    <p:title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12.xml"/><Relationship Id="rId2" Type="http://schemas.openxmlformats.org/officeDocument/2006/relationships/video" Target="../media/media1.mp4"/><Relationship Id="rId1" Type="http://schemas.microsoft.com/office/2007/relationships/media" Target="../media/media1.mp4"/><Relationship Id="rId6" Type="http://schemas.openxmlformats.org/officeDocument/2006/relationships/image" Target="../media/image2.png"/><Relationship Id="rId5" Type="http://schemas.openxmlformats.org/officeDocument/2006/relationships/image" Target="../media/image1.png"/><Relationship Id="rId4" Type="http://schemas.openxmlformats.org/officeDocument/2006/relationships/notesSlide" Target="../notesSlides/notesSlide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5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Рисунок 2">
            <a:extLst>
              <a:ext uri="{FF2B5EF4-FFF2-40B4-BE49-F238E27FC236}">
                <a16:creationId xmlns:a16="http://schemas.microsoft.com/office/drawing/2014/main" id="{26ACDCC3-8F1A-4602-9B19-80C48E04C1F7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-194310" y="-538480"/>
            <a:ext cx="9144000" cy="2540000"/>
          </a:xfrm>
          <a:prstGeom prst="rect">
            <a:avLst/>
          </a:prstGeom>
        </p:spPr>
      </p:pic>
      <p:pic>
        <p:nvPicPr>
          <p:cNvPr id="4" name="Победители 26.12">
            <a:hlinkClick r:id="" action="ppaction://media"/>
            <a:extLst>
              <a:ext uri="{FF2B5EF4-FFF2-40B4-BE49-F238E27FC236}">
                <a16:creationId xmlns:a16="http://schemas.microsoft.com/office/drawing/2014/main" id="{5090C965-043A-4C30-AB0A-EE7469B599E0}"/>
              </a:ext>
            </a:extLst>
          </p:cNvPr>
          <p:cNvPicPr>
            <a:picLocks noChangeAspect="1"/>
          </p:cNvPicPr>
          <p:nvPr>
            <a:vide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6"/>
          <a:stretch>
            <a:fillRect/>
          </a:stretch>
        </p:blipFill>
        <p:spPr>
          <a:xfrm>
            <a:off x="731520" y="1490663"/>
            <a:ext cx="7468856" cy="3302635"/>
          </a:xfrm>
          <a:prstGeom prst="rect">
            <a:avLst/>
          </a:prstGeom>
        </p:spPr>
      </p:pic>
    </p:spTree>
  </p:cSld>
  <p:clrMapOvr>
    <a:masterClrMapping/>
  </p:clrMapOvr>
  <p:transition spd="slow">
    <p:cover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20100" fill="hold"/>
                                        <p:tgtEl>
                                          <p:spTgt spid="4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video>
              <p:cMediaNode vol="80000">
                <p:cTn id="7" fill="hold" display="0">
                  <p:stCondLst>
                    <p:cond delay="indefinite"/>
                  </p:stCondLst>
                </p:cTn>
                <p:tgtEl>
                  <p:spTgt spid="4"/>
                </p:tgtEl>
              </p:cMediaNode>
            </p:video>
            <p:seq concurrent="1" nextAc="seek">
              <p:cTn id="8" restart="whenNotActive" fill="hold" evtFilter="cancelBubble" nodeType="interactiveSeq">
                <p:stCondLst>
                  <p:cond evt="onClick" delay="0">
                    <p:tgtEl>
                      <p:spTgt spid="4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9" fill="hold">
                      <p:stCondLst>
                        <p:cond delay="0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togglePause">
                                      <p:cBhvr>
                                        <p:cTn id="12" dur="1" fill="hold"/>
                                        <p:tgtEl>
                                          <p:spTgt spid="4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4"/>
                  </p:tgtEl>
                </p:cond>
              </p:nextCondLst>
            </p:seq>
          </p:childTnLst>
        </p:cTn>
      </p:par>
    </p:tnLst>
  </p:timing>
</p:sld>
</file>

<file path=ppt/theme/theme1.xml><?xml version="1.0" encoding="utf-8"?>
<a:theme xmlns:a="http://schemas.openxmlformats.org/drawingml/2006/main" name="Simple Light">
  <a:themeElements>
    <a:clrScheme name="Simple Light">
      <a:dk1>
        <a:srgbClr val="000000"/>
      </a:dk1>
      <a:lt1>
        <a:srgbClr val="FFFFFF"/>
      </a:lt1>
      <a:dk2>
        <a:srgbClr val="595959"/>
      </a:dk2>
      <a:lt2>
        <a:srgbClr val="EEEEEE"/>
      </a:lt2>
      <a:accent1>
        <a:srgbClr val="4285F4"/>
      </a:accent1>
      <a:accent2>
        <a:srgbClr val="212121"/>
      </a:accent2>
      <a:accent3>
        <a:srgbClr val="78909C"/>
      </a:accent3>
      <a:accent4>
        <a:srgbClr val="FFAB40"/>
      </a:accent4>
      <a:accent5>
        <a:srgbClr val="0097A7"/>
      </a:accent5>
      <a:accent6>
        <a:srgbClr val="EEFF41"/>
      </a:accent6>
      <a:hlink>
        <a:srgbClr val="0097A7"/>
      </a:hlink>
      <a:folHlink>
        <a:srgbClr val="0097A7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Тема Office">
  <a:themeElements>
    <a:clrScheme name="Стандартная">
      <a:dk1>
        <a:srgbClr val="000000"/>
      </a:dk1>
      <a:lt1>
        <a:srgbClr val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>
  <a:themeElements>
    <a:clrScheme name="Default">
      <a:dk1>
        <a:srgbClr val="000000"/>
      </a:dk1>
      <a:lt1>
        <a:srgbClr val="FFFFFF"/>
      </a:lt1>
      <a:dk2>
        <a:srgbClr val="158158"/>
      </a:dk2>
      <a:lt2>
        <a:srgbClr val="F3F3F3"/>
      </a:lt2>
      <a:accent1>
        <a:srgbClr val="058DC7"/>
      </a:accent1>
      <a:accent2>
        <a:srgbClr val="50B432"/>
      </a:accent2>
      <a:accent3>
        <a:srgbClr val="ED561B"/>
      </a:accent3>
      <a:accent4>
        <a:srgbClr val="EDEF00"/>
      </a:accent4>
      <a:accent5>
        <a:srgbClr val="24CBE5"/>
      </a:accent5>
      <a:accent6>
        <a:srgbClr val="64E572"/>
      </a:accent6>
      <a:hlink>
        <a:srgbClr val="2200CC"/>
      </a:hlink>
      <a:folHlink>
        <a:srgbClr val="551A8B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20</TotalTime>
  <Words>0</Words>
  <Application>Microsoft Office PowerPoint</Application>
  <PresentationFormat>Экран (16:9)</PresentationFormat>
  <Paragraphs>0</Paragraphs>
  <Slides>1</Slides>
  <Notes>1</Notes>
  <HiddenSlides>0</HiddenSlides>
  <MMClips>1</MMClips>
  <ScaleCrop>false</ScaleCrop>
  <HeadingPairs>
    <vt:vector size="6" baseType="variant">
      <vt:variant>
        <vt:lpstr>Использованные шрифты</vt:lpstr>
      </vt:variant>
      <vt:variant>
        <vt:i4>2</vt:i4>
      </vt:variant>
      <vt:variant>
        <vt:lpstr>Тема</vt:lpstr>
      </vt:variant>
      <vt:variant>
        <vt:i4>2</vt:i4>
      </vt:variant>
      <vt:variant>
        <vt:lpstr>Заголовки слайдов</vt:lpstr>
      </vt:variant>
      <vt:variant>
        <vt:i4>1</vt:i4>
      </vt:variant>
    </vt:vector>
  </HeadingPairs>
  <TitlesOfParts>
    <vt:vector size="5" baseType="lpstr">
      <vt:lpstr>Arial</vt:lpstr>
      <vt:lpstr>Calibri</vt:lpstr>
      <vt:lpstr>Simple Light</vt:lpstr>
      <vt:lpstr>Тема Office</vt:lpstr>
      <vt:lpstr>Презентация PowerPoint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Презентация PowerPoint</dc:title>
  <dc:creator>Гуля Сергеева</dc:creator>
  <cp:lastModifiedBy>Гуля Сергеева</cp:lastModifiedBy>
  <cp:revision>8</cp:revision>
  <dcterms:modified xsi:type="dcterms:W3CDTF">2025-12-26T11:02:41Z</dcterms:modified>
</cp:coreProperties>
</file>