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3" r:id="rId1"/>
    <p:sldMasterId id="2147483674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67" d="100"/>
          <a:sy n="67" d="100"/>
        </p:scale>
        <p:origin x="95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a5644e149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a5644e149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2" name="Google Shape;132;p25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ACDCC3-8F1A-4602-9B19-80C48E04C1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94310" y="-538480"/>
            <a:ext cx="9144000" cy="2540000"/>
          </a:xfrm>
          <a:prstGeom prst="rect">
            <a:avLst/>
          </a:prstGeom>
        </p:spPr>
      </p:pic>
      <p:pic>
        <p:nvPicPr>
          <p:cNvPr id="2" name="Победители 19.12.25">
            <a:hlinkClick r:id="" action="ppaction://media"/>
            <a:extLst>
              <a:ext uri="{FF2B5EF4-FFF2-40B4-BE49-F238E27FC236}">
                <a16:creationId xmlns:a16="http://schemas.microsoft.com/office/drawing/2014/main" id="{59EC8233-802C-411C-B919-B21F72998C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0105" y="1646573"/>
            <a:ext cx="7463790" cy="3300395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Экран (16:9)</PresentationFormat>
  <Paragraphs>0</Paragraphs>
  <Slides>1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Simple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Гуля Сергеева</dc:creator>
  <cp:lastModifiedBy>Гуля Сергеева</cp:lastModifiedBy>
  <cp:revision>7</cp:revision>
  <dcterms:modified xsi:type="dcterms:W3CDTF">2025-12-19T11:00:01Z</dcterms:modified>
</cp:coreProperties>
</file>