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3" r:id="rId1"/>
    <p:sldMasterId id="2147483674" r:id="rId2"/>
  </p:sldMasterIdLst>
  <p:notesMasterIdLst>
    <p:notesMasterId r:id="rId4"/>
  </p:notesMasterIdLst>
  <p:sldIdLst>
    <p:sldId id="256" r:id="rId3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7" autoAdjust="0"/>
    <p:restoredTop sz="94660"/>
  </p:normalViewPr>
  <p:slideViewPr>
    <p:cSldViewPr snapToGrid="0">
      <p:cViewPr varScale="1">
        <p:scale>
          <a:sx n="67" d="100"/>
          <a:sy n="67" d="100"/>
        </p:scale>
        <p:origin x="950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1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notesMaster" Target="notesMasters/notes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a5644e1495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3a5644e1495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9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4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5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25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32" name="Google Shape;132;p25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33" name="Google Shape;133;p2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2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2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6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26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39" name="Google Shape;139;p2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2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2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7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27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45" name="Google Shape;145;p2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2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2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6ACDCC3-8F1A-4602-9B19-80C48E04C1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94310" y="-538480"/>
            <a:ext cx="9144000" cy="2540000"/>
          </a:xfrm>
          <a:prstGeom prst="rect">
            <a:avLst/>
          </a:prstGeom>
        </p:spPr>
      </p:pic>
      <p:pic>
        <p:nvPicPr>
          <p:cNvPr id="4" name="Победители 12.12">
            <a:hlinkClick r:id="" action="ppaction://media"/>
            <a:extLst>
              <a:ext uri="{FF2B5EF4-FFF2-40B4-BE49-F238E27FC236}">
                <a16:creationId xmlns:a16="http://schemas.microsoft.com/office/drawing/2014/main" id="{26808E65-806A-4D6A-B7E4-CF395D8B729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80111" y="1470025"/>
            <a:ext cx="7223760" cy="3456369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4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0</Words>
  <Application>Microsoft Office PowerPoint</Application>
  <PresentationFormat>Экран (16:9)</PresentationFormat>
  <Paragraphs>0</Paragraphs>
  <Slides>1</Slides>
  <Notes>1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Simple Light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Гуля Сергеева</dc:creator>
  <cp:lastModifiedBy>Гуля Сергеева</cp:lastModifiedBy>
  <cp:revision>6</cp:revision>
  <dcterms:modified xsi:type="dcterms:W3CDTF">2025-12-12T10:51:52Z</dcterms:modified>
</cp:coreProperties>
</file>