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46" y="17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2" name="Победители 05.12">
            <a:hlinkClick r:id="" action="ppaction://media"/>
            <a:extLst>
              <a:ext uri="{FF2B5EF4-FFF2-40B4-BE49-F238E27FC236}">
                <a16:creationId xmlns:a16="http://schemas.microsoft.com/office/drawing/2014/main" id="{0C1A4EEA-A394-4310-8000-D4AAF124D2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0132" y="1542990"/>
            <a:ext cx="6683736" cy="319798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5</cp:revision>
  <dcterms:modified xsi:type="dcterms:W3CDTF">2025-12-05T11:34:53Z</dcterms:modified>
</cp:coreProperties>
</file>