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82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5644e14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5644e14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CDCC3-8F1A-4602-9B19-80C48E04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0" y="-538480"/>
            <a:ext cx="9144000" cy="2540000"/>
          </a:xfrm>
          <a:prstGeom prst="rect">
            <a:avLst/>
          </a:prstGeom>
        </p:spPr>
      </p:pic>
      <p:pic>
        <p:nvPicPr>
          <p:cNvPr id="4" name="Розыгрыш 28.11.25">
            <a:hlinkClick r:id="" action="ppaction://media"/>
            <a:extLst>
              <a:ext uri="{FF2B5EF4-FFF2-40B4-BE49-F238E27FC236}">
                <a16:creationId xmlns:a16="http://schemas.microsoft.com/office/drawing/2014/main" id="{8DD22ABA-58D7-420F-87CD-833C5B78AB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1593" y="1586752"/>
            <a:ext cx="6500813" cy="3110458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Экран (16:9)</PresentationFormat>
  <Paragraphs>0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4</cp:revision>
  <dcterms:modified xsi:type="dcterms:W3CDTF">2025-11-28T12:02:03Z</dcterms:modified>
</cp:coreProperties>
</file>